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Lst>
  <p:sldSz cy="5143500" cx="9144000"/>
  <p:notesSz cx="6858000" cy="9144000"/>
  <p:embeddedFontLst>
    <p:embeddedFont>
      <p:font typeface="Titillium Web SemiBold"/>
      <p:regular r:id="rId38"/>
      <p:bold r:id="rId39"/>
      <p:italic r:id="rId40"/>
      <p:boldItalic r:id="rId41"/>
    </p:embeddedFont>
    <p:embeddedFont>
      <p:font typeface="Titillium Web"/>
      <p:regular r:id="rId42"/>
      <p:bold r:id="rId43"/>
      <p:italic r:id="rId44"/>
      <p:boldItalic r:id="rId45"/>
    </p:embeddedFont>
    <p:embeddedFont>
      <p:font typeface="Montserrat Light"/>
      <p:regular r:id="rId46"/>
      <p:bold r:id="rId47"/>
      <p:italic r:id="rId48"/>
      <p:boldItalic r:id="rId49"/>
    </p:embeddedFont>
    <p:embeddedFont>
      <p:font typeface="Bungee Inline"/>
      <p:regular r:id="rId50"/>
    </p:embeddedFont>
    <p:embeddedFont>
      <p:font typeface="Titillium Web Black"/>
      <p:bold r:id="rId51"/>
    </p:embeddedFont>
    <p:embeddedFont>
      <p:font typeface="Titillium Web Light"/>
      <p:regular r:id="rId52"/>
      <p:bold r:id="rId53"/>
      <p:italic r:id="rId54"/>
      <p:boldItalic r:id="rId55"/>
    </p:embeddedFont>
    <p:embeddedFont>
      <p:font typeface="Titillium Web ExtraLight"/>
      <p:regular r:id="rId56"/>
      <p:bold r:id="rId57"/>
      <p:italic r:id="rId58"/>
      <p:boldItalic r:id="rId59"/>
    </p:embeddedFont>
    <p:embeddedFont>
      <p:font typeface="Bungee Outline"/>
      <p:regular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TitilliumWebSemiBold-italic.fntdata"/><Relationship Id="rId42" Type="http://schemas.openxmlformats.org/officeDocument/2006/relationships/font" Target="fonts/TitilliumWeb-regular.fntdata"/><Relationship Id="rId41" Type="http://schemas.openxmlformats.org/officeDocument/2006/relationships/font" Target="fonts/TitilliumWebSemiBold-boldItalic.fntdata"/><Relationship Id="rId44" Type="http://schemas.openxmlformats.org/officeDocument/2006/relationships/font" Target="fonts/TitilliumWeb-italic.fntdata"/><Relationship Id="rId43" Type="http://schemas.openxmlformats.org/officeDocument/2006/relationships/font" Target="fonts/TitilliumWeb-bold.fntdata"/><Relationship Id="rId46" Type="http://schemas.openxmlformats.org/officeDocument/2006/relationships/font" Target="fonts/MontserratLight-regular.fntdata"/><Relationship Id="rId45" Type="http://schemas.openxmlformats.org/officeDocument/2006/relationships/font" Target="fonts/TitilliumWeb-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MontserratLight-italic.fntdata"/><Relationship Id="rId47" Type="http://schemas.openxmlformats.org/officeDocument/2006/relationships/font" Target="fonts/MontserratLight-bold.fntdata"/><Relationship Id="rId49" Type="http://schemas.openxmlformats.org/officeDocument/2006/relationships/font" Target="fonts/MontserratLight-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font" Target="fonts/TitilliumWebSemiBold-bold.fntdata"/><Relationship Id="rId38" Type="http://schemas.openxmlformats.org/officeDocument/2006/relationships/font" Target="fonts/TitilliumWebSemiBold-regular.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BungeeOutline-regular.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TitilliumWebBlack-bold.fntdata"/><Relationship Id="rId50" Type="http://schemas.openxmlformats.org/officeDocument/2006/relationships/font" Target="fonts/BungeeInline-regular.fntdata"/><Relationship Id="rId53" Type="http://schemas.openxmlformats.org/officeDocument/2006/relationships/font" Target="fonts/TitilliumWebLight-bold.fntdata"/><Relationship Id="rId52" Type="http://schemas.openxmlformats.org/officeDocument/2006/relationships/font" Target="fonts/TitilliumWebLight-regular.fntdata"/><Relationship Id="rId11" Type="http://schemas.openxmlformats.org/officeDocument/2006/relationships/slide" Target="slides/slide7.xml"/><Relationship Id="rId55" Type="http://schemas.openxmlformats.org/officeDocument/2006/relationships/font" Target="fonts/TitilliumWebLight-boldItalic.fntdata"/><Relationship Id="rId10" Type="http://schemas.openxmlformats.org/officeDocument/2006/relationships/slide" Target="slides/slide6.xml"/><Relationship Id="rId54" Type="http://schemas.openxmlformats.org/officeDocument/2006/relationships/font" Target="fonts/TitilliumWebLight-italic.fntdata"/><Relationship Id="rId13" Type="http://schemas.openxmlformats.org/officeDocument/2006/relationships/slide" Target="slides/slide9.xml"/><Relationship Id="rId57" Type="http://schemas.openxmlformats.org/officeDocument/2006/relationships/font" Target="fonts/TitilliumWebExtraLight-bold.fntdata"/><Relationship Id="rId12" Type="http://schemas.openxmlformats.org/officeDocument/2006/relationships/slide" Target="slides/slide8.xml"/><Relationship Id="rId56" Type="http://schemas.openxmlformats.org/officeDocument/2006/relationships/font" Target="fonts/TitilliumWebExtraLight-regular.fntdata"/><Relationship Id="rId15" Type="http://schemas.openxmlformats.org/officeDocument/2006/relationships/slide" Target="slides/slide11.xml"/><Relationship Id="rId59" Type="http://schemas.openxmlformats.org/officeDocument/2006/relationships/font" Target="fonts/TitilliumWebExtraLight-boldItalic.fntdata"/><Relationship Id="rId14" Type="http://schemas.openxmlformats.org/officeDocument/2006/relationships/slide" Target="slides/slide10.xml"/><Relationship Id="rId58" Type="http://schemas.openxmlformats.org/officeDocument/2006/relationships/font" Target="fonts/TitilliumWebExtraLight-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dda333bf93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dda333bf93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dda333bf93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dda333bf93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dda333bf93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dda333bf9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dda333bf93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dda333bf93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dda333bf93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dda333bf93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dda333bf93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dda333bf93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df8c421cc8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df8c421cc8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dfc249cdf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dfc249cdf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df8c421cc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df8c421cc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df8c421cc8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df8c421cc8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af5f55f87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af5f55f87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dda333bf9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dda333bf9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dda333bf9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dda333bf9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dda333bf9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dda333bf9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dda333bf9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dda333bf9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dda333bf9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dda333bf9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dda333bf9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dda333bf9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dfc249cdf5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dfc249cdf5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dfc249cdf5_6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dfc249cdf5_6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dda333bf93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dda333bf93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dda333bf93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dda333bf93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b5c01e8ab6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b5c01e8ab6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dda333bf93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dda333bf93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dda333bf93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dda333bf93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dda333bf93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dda333bf93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af5f55f87b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af5f55f87b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b5c01e8ab6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b5c01e8ab6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df8c421cc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df8c421cc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dda333bf93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dda333bf93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dda333bf9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dda333bf9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dda333bf93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dda333bf93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dda333bf93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dda333bf93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0" y="3254400"/>
            <a:ext cx="4031700" cy="188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0" y="0"/>
            <a:ext cx="9144000" cy="3254400"/>
          </a:xfrm>
          <a:prstGeom prst="rect">
            <a:avLst/>
          </a:prstGeom>
          <a:solidFill>
            <a:srgbClr val="2471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720000" y="539500"/>
            <a:ext cx="7704000" cy="27150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6900"/>
              <a:buFont typeface="Titillium Web Black"/>
              <a:buNone/>
              <a:defRPr sz="6900">
                <a:latin typeface="Titillium Web Black"/>
                <a:ea typeface="Titillium Web Black"/>
                <a:cs typeface="Titillium Web Black"/>
                <a:sym typeface="Titillium Web Black"/>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3" name="Google Shape;13;p2"/>
          <p:cNvSpPr txBox="1"/>
          <p:nvPr>
            <p:ph idx="1" type="subTitle"/>
          </p:nvPr>
        </p:nvSpPr>
        <p:spPr>
          <a:xfrm>
            <a:off x="5395525" y="3865775"/>
            <a:ext cx="3028500" cy="539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Titillium Web Light"/>
              <a:buNone/>
              <a:defRPr sz="2500">
                <a:solidFill>
                  <a:schemeClr val="dk1"/>
                </a:solidFill>
                <a:latin typeface="Titillium Web Light"/>
                <a:ea typeface="Titillium Web Light"/>
                <a:cs typeface="Titillium Web Light"/>
                <a:sym typeface="Titillium Web Light"/>
              </a:defRPr>
            </a:lvl1pPr>
            <a:lvl2pPr lvl="1" rtl="0" algn="ctr">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2pPr>
            <a:lvl3pPr lvl="2" rtl="0" algn="ctr">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3pPr>
            <a:lvl4pPr lvl="3" rtl="0" algn="ctr">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4pPr>
            <a:lvl5pPr lvl="4" rtl="0" algn="ctr">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5pPr>
            <a:lvl6pPr lvl="5" rtl="0" algn="ctr">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6pPr>
            <a:lvl7pPr lvl="6" rtl="0" algn="ctr">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7pPr>
            <a:lvl8pPr lvl="7" rtl="0" algn="ctr">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8pPr>
            <a:lvl9pPr lvl="8" rtl="0" algn="ctr">
              <a:lnSpc>
                <a:spcPct val="100000"/>
              </a:lnSpc>
              <a:spcBef>
                <a:spcPts val="0"/>
              </a:spcBef>
              <a:spcAft>
                <a:spcPts val="0"/>
              </a:spcAft>
              <a:buSzPts val="2800"/>
              <a:buFont typeface="Montserrat Light"/>
              <a:buNone/>
              <a:defRPr sz="2800">
                <a:latin typeface="Montserrat Light"/>
                <a:ea typeface="Montserrat Light"/>
                <a:cs typeface="Montserrat Light"/>
                <a:sym typeface="Montserrat Light"/>
              </a:defRPr>
            </a:lvl9pPr>
          </a:lstStyle>
          <a:p/>
        </p:txBody>
      </p:sp>
      <p:sp>
        <p:nvSpPr>
          <p:cNvPr id="14" name="Google Shape;14;p2"/>
          <p:cNvSpPr txBox="1"/>
          <p:nvPr>
            <p:ph hasCustomPrompt="1" idx="2" type="title"/>
          </p:nvPr>
        </p:nvSpPr>
        <p:spPr>
          <a:xfrm>
            <a:off x="720000" y="3865775"/>
            <a:ext cx="3028500" cy="539100"/>
          </a:xfrm>
          <a:prstGeom prst="rect">
            <a:avLst/>
          </a:prstGeom>
        </p:spPr>
        <p:txBody>
          <a:bodyPr anchorCtr="0" anchor="ctr" bIns="91425" lIns="0" spcFirstLastPara="1" rIns="91425" wrap="square" tIns="91425">
            <a:noAutofit/>
          </a:bodyPr>
          <a:lstStyle>
            <a:lvl1pPr lvl="0" rtl="0" algn="ctr">
              <a:spcBef>
                <a:spcPts val="0"/>
              </a:spcBef>
              <a:spcAft>
                <a:spcPts val="0"/>
              </a:spcAft>
              <a:buSzPts val="5400"/>
              <a:buFont typeface="Titillium Web ExtraLight"/>
              <a:buNone/>
              <a:defRPr sz="5400">
                <a:latin typeface="Titillium Web ExtraLight"/>
                <a:ea typeface="Titillium Web ExtraLight"/>
                <a:cs typeface="Titillium Web ExtraLight"/>
                <a:sym typeface="Titillium Web ExtraLight"/>
              </a:defRPr>
            </a:lvl1pPr>
            <a:lvl2pPr lvl="1" rtl="0">
              <a:spcBef>
                <a:spcPts val="0"/>
              </a:spcBef>
              <a:spcAft>
                <a:spcPts val="0"/>
              </a:spcAft>
              <a:buSzPts val="5200"/>
              <a:buFont typeface="Bungee Outline"/>
              <a:buNone/>
              <a:defRPr sz="5200">
                <a:latin typeface="Bungee Outline"/>
                <a:ea typeface="Bungee Outline"/>
                <a:cs typeface="Bungee Outline"/>
                <a:sym typeface="Bungee Outline"/>
              </a:defRPr>
            </a:lvl2pPr>
            <a:lvl3pPr lvl="2" rtl="0">
              <a:spcBef>
                <a:spcPts val="0"/>
              </a:spcBef>
              <a:spcAft>
                <a:spcPts val="0"/>
              </a:spcAft>
              <a:buSzPts val="5200"/>
              <a:buFont typeface="Bungee Outline"/>
              <a:buNone/>
              <a:defRPr sz="5200">
                <a:latin typeface="Bungee Outline"/>
                <a:ea typeface="Bungee Outline"/>
                <a:cs typeface="Bungee Outline"/>
                <a:sym typeface="Bungee Outline"/>
              </a:defRPr>
            </a:lvl3pPr>
            <a:lvl4pPr lvl="3" rtl="0">
              <a:spcBef>
                <a:spcPts val="0"/>
              </a:spcBef>
              <a:spcAft>
                <a:spcPts val="0"/>
              </a:spcAft>
              <a:buSzPts val="5200"/>
              <a:buFont typeface="Bungee Outline"/>
              <a:buNone/>
              <a:defRPr sz="5200">
                <a:latin typeface="Bungee Outline"/>
                <a:ea typeface="Bungee Outline"/>
                <a:cs typeface="Bungee Outline"/>
                <a:sym typeface="Bungee Outline"/>
              </a:defRPr>
            </a:lvl4pPr>
            <a:lvl5pPr lvl="4" rtl="0">
              <a:spcBef>
                <a:spcPts val="0"/>
              </a:spcBef>
              <a:spcAft>
                <a:spcPts val="0"/>
              </a:spcAft>
              <a:buSzPts val="5200"/>
              <a:buFont typeface="Bungee Outline"/>
              <a:buNone/>
              <a:defRPr sz="5200">
                <a:latin typeface="Bungee Outline"/>
                <a:ea typeface="Bungee Outline"/>
                <a:cs typeface="Bungee Outline"/>
                <a:sym typeface="Bungee Outline"/>
              </a:defRPr>
            </a:lvl5pPr>
            <a:lvl6pPr lvl="5" rtl="0">
              <a:spcBef>
                <a:spcPts val="0"/>
              </a:spcBef>
              <a:spcAft>
                <a:spcPts val="0"/>
              </a:spcAft>
              <a:buSzPts val="5200"/>
              <a:buFont typeface="Bungee Outline"/>
              <a:buNone/>
              <a:defRPr sz="5200">
                <a:latin typeface="Bungee Outline"/>
                <a:ea typeface="Bungee Outline"/>
                <a:cs typeface="Bungee Outline"/>
                <a:sym typeface="Bungee Outline"/>
              </a:defRPr>
            </a:lvl6pPr>
            <a:lvl7pPr lvl="6" rtl="0">
              <a:spcBef>
                <a:spcPts val="0"/>
              </a:spcBef>
              <a:spcAft>
                <a:spcPts val="0"/>
              </a:spcAft>
              <a:buSzPts val="5200"/>
              <a:buFont typeface="Bungee Outline"/>
              <a:buNone/>
              <a:defRPr sz="5200">
                <a:latin typeface="Bungee Outline"/>
                <a:ea typeface="Bungee Outline"/>
                <a:cs typeface="Bungee Outline"/>
                <a:sym typeface="Bungee Outline"/>
              </a:defRPr>
            </a:lvl7pPr>
            <a:lvl8pPr lvl="7" rtl="0">
              <a:spcBef>
                <a:spcPts val="0"/>
              </a:spcBef>
              <a:spcAft>
                <a:spcPts val="0"/>
              </a:spcAft>
              <a:buSzPts val="5200"/>
              <a:buFont typeface="Bungee Outline"/>
              <a:buNone/>
              <a:defRPr sz="5200">
                <a:latin typeface="Bungee Outline"/>
                <a:ea typeface="Bungee Outline"/>
                <a:cs typeface="Bungee Outline"/>
                <a:sym typeface="Bungee Outline"/>
              </a:defRPr>
            </a:lvl8pPr>
            <a:lvl9pPr lvl="8" rtl="0">
              <a:spcBef>
                <a:spcPts val="0"/>
              </a:spcBef>
              <a:spcAft>
                <a:spcPts val="0"/>
              </a:spcAft>
              <a:buSzPts val="5200"/>
              <a:buFont typeface="Bungee Outline"/>
              <a:buNone/>
              <a:defRPr sz="5200">
                <a:latin typeface="Bungee Outline"/>
                <a:ea typeface="Bungee Outline"/>
                <a:cs typeface="Bungee Outline"/>
                <a:sym typeface="Bungee Outline"/>
              </a:defRPr>
            </a:lvl9pPr>
          </a:lstStyle>
          <a:p>
            <a:r>
              <a:t>xx%</a:t>
            </a:r>
          </a:p>
        </p:txBody>
      </p:sp>
      <p:sp>
        <p:nvSpPr>
          <p:cNvPr id="15" name="Google Shape;15;p2"/>
          <p:cNvSpPr/>
          <p:nvPr/>
        </p:nvSpPr>
        <p:spPr>
          <a:xfrm>
            <a:off x="3887550" y="3254400"/>
            <a:ext cx="1368900" cy="1889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887550" y="4183900"/>
            <a:ext cx="1368900" cy="959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5400000">
            <a:off x="4412319" y="4315006"/>
            <a:ext cx="319362" cy="587149"/>
          </a:xfrm>
          <a:custGeom>
            <a:rect b="b" l="l" r="r" t="t"/>
            <a:pathLst>
              <a:path extrusionOk="0" h="208764" w="113551">
                <a:moveTo>
                  <a:pt x="8906" y="0"/>
                </a:moveTo>
                <a:cubicBezTo>
                  <a:pt x="6829" y="0"/>
                  <a:pt x="4751" y="791"/>
                  <a:pt x="3165" y="2377"/>
                </a:cubicBezTo>
                <a:cubicBezTo>
                  <a:pt x="34" y="5541"/>
                  <a:pt x="34" y="10663"/>
                  <a:pt x="3198" y="13827"/>
                </a:cubicBezTo>
                <a:lnTo>
                  <a:pt x="94011" y="104380"/>
                </a:lnTo>
                <a:lnTo>
                  <a:pt x="3198" y="194932"/>
                </a:lnTo>
                <a:cubicBezTo>
                  <a:pt x="34" y="198096"/>
                  <a:pt x="1" y="203218"/>
                  <a:pt x="3165" y="206382"/>
                </a:cubicBezTo>
                <a:cubicBezTo>
                  <a:pt x="4763" y="207980"/>
                  <a:pt x="6818" y="208763"/>
                  <a:pt x="8906" y="208763"/>
                </a:cubicBezTo>
                <a:cubicBezTo>
                  <a:pt x="10961" y="208763"/>
                  <a:pt x="13049" y="207980"/>
                  <a:pt x="14615" y="206415"/>
                </a:cubicBezTo>
                <a:lnTo>
                  <a:pt x="111169" y="110121"/>
                </a:lnTo>
                <a:cubicBezTo>
                  <a:pt x="112703" y="108588"/>
                  <a:pt x="113551" y="106532"/>
                  <a:pt x="113551" y="104380"/>
                </a:cubicBezTo>
                <a:cubicBezTo>
                  <a:pt x="113551" y="102227"/>
                  <a:pt x="112703" y="100172"/>
                  <a:pt x="111169" y="98638"/>
                </a:cubicBezTo>
                <a:lnTo>
                  <a:pt x="14615" y="2345"/>
                </a:lnTo>
                <a:cubicBezTo>
                  <a:pt x="13037" y="783"/>
                  <a:pt x="10972" y="0"/>
                  <a:pt x="8906"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2"/>
          <p:cNvGrpSpPr/>
          <p:nvPr/>
        </p:nvGrpSpPr>
        <p:grpSpPr>
          <a:xfrm>
            <a:off x="4109688" y="3562425"/>
            <a:ext cx="924600" cy="413700"/>
            <a:chOff x="4109688" y="3562425"/>
            <a:chExt cx="924600" cy="413700"/>
          </a:xfrm>
        </p:grpSpPr>
        <p:cxnSp>
          <p:nvCxnSpPr>
            <p:cNvPr id="19" name="Google Shape;19;p2"/>
            <p:cNvCxnSpPr/>
            <p:nvPr/>
          </p:nvCxnSpPr>
          <p:spPr>
            <a:xfrm flipH="1" rot="10800000">
              <a:off x="4109688" y="3562425"/>
              <a:ext cx="238800" cy="413700"/>
            </a:xfrm>
            <a:prstGeom prst="straightConnector1">
              <a:avLst/>
            </a:prstGeom>
            <a:noFill/>
            <a:ln cap="flat" cmpd="sng" w="28575">
              <a:solidFill>
                <a:schemeClr val="lt2"/>
              </a:solidFill>
              <a:prstDash val="solid"/>
              <a:round/>
              <a:headEnd len="med" w="med" type="none"/>
              <a:tailEnd len="med" w="med" type="none"/>
            </a:ln>
          </p:spPr>
        </p:cxnSp>
        <p:cxnSp>
          <p:nvCxnSpPr>
            <p:cNvPr id="20" name="Google Shape;20;p2"/>
            <p:cNvCxnSpPr/>
            <p:nvPr/>
          </p:nvCxnSpPr>
          <p:spPr>
            <a:xfrm flipH="1" rot="10800000">
              <a:off x="4338288" y="3562425"/>
              <a:ext cx="238800" cy="413700"/>
            </a:xfrm>
            <a:prstGeom prst="straightConnector1">
              <a:avLst/>
            </a:prstGeom>
            <a:noFill/>
            <a:ln cap="flat" cmpd="sng" w="28575">
              <a:solidFill>
                <a:schemeClr val="lt2"/>
              </a:solidFill>
              <a:prstDash val="solid"/>
              <a:round/>
              <a:headEnd len="med" w="med" type="none"/>
              <a:tailEnd len="med" w="med" type="none"/>
            </a:ln>
          </p:spPr>
        </p:cxnSp>
        <p:cxnSp>
          <p:nvCxnSpPr>
            <p:cNvPr id="21" name="Google Shape;21;p2"/>
            <p:cNvCxnSpPr/>
            <p:nvPr/>
          </p:nvCxnSpPr>
          <p:spPr>
            <a:xfrm flipH="1" rot="10800000">
              <a:off x="4566888" y="3562425"/>
              <a:ext cx="238800" cy="413700"/>
            </a:xfrm>
            <a:prstGeom prst="straightConnector1">
              <a:avLst/>
            </a:prstGeom>
            <a:noFill/>
            <a:ln cap="flat" cmpd="sng" w="28575">
              <a:solidFill>
                <a:schemeClr val="lt2"/>
              </a:solidFill>
              <a:prstDash val="solid"/>
              <a:round/>
              <a:headEnd len="med" w="med" type="none"/>
              <a:tailEnd len="med" w="med" type="none"/>
            </a:ln>
          </p:spPr>
        </p:cxnSp>
        <p:cxnSp>
          <p:nvCxnSpPr>
            <p:cNvPr id="22" name="Google Shape;22;p2"/>
            <p:cNvCxnSpPr/>
            <p:nvPr/>
          </p:nvCxnSpPr>
          <p:spPr>
            <a:xfrm flipH="1" rot="10800000">
              <a:off x="4795488" y="3562425"/>
              <a:ext cx="238800" cy="413700"/>
            </a:xfrm>
            <a:prstGeom prst="straightConnector1">
              <a:avLst/>
            </a:prstGeom>
            <a:noFill/>
            <a:ln cap="flat" cmpd="sng" w="28575">
              <a:solidFill>
                <a:schemeClr val="lt2"/>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5" name="Shape 85"/>
        <p:cNvGrpSpPr/>
        <p:nvPr/>
      </p:nvGrpSpPr>
      <p:grpSpPr>
        <a:xfrm>
          <a:off x="0" y="0"/>
          <a:ext cx="0" cy="0"/>
          <a:chOff x="0" y="0"/>
          <a:chExt cx="0" cy="0"/>
        </a:xfrm>
      </p:grpSpPr>
      <p:sp>
        <p:nvSpPr>
          <p:cNvPr id="86" name="Google Shape;86;p11"/>
          <p:cNvSpPr/>
          <p:nvPr/>
        </p:nvSpPr>
        <p:spPr>
          <a:xfrm>
            <a:off x="6324750" y="1352500"/>
            <a:ext cx="2420400" cy="25791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1"/>
          <p:cNvSpPr/>
          <p:nvPr/>
        </p:nvSpPr>
        <p:spPr>
          <a:xfrm>
            <a:off x="6324750" y="3928425"/>
            <a:ext cx="2420400" cy="832500"/>
          </a:xfrm>
          <a:prstGeom prst="rect">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
          <p:cNvSpPr/>
          <p:nvPr/>
        </p:nvSpPr>
        <p:spPr>
          <a:xfrm>
            <a:off x="6324750" y="331300"/>
            <a:ext cx="2420400" cy="1021200"/>
          </a:xfrm>
          <a:prstGeom prst="rect">
            <a:avLst/>
          </a:pr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p:nvPr/>
        </p:nvSpPr>
        <p:spPr>
          <a:xfrm>
            <a:off x="269250" y="331300"/>
            <a:ext cx="6055500" cy="4429800"/>
          </a:xfrm>
          <a:prstGeom prst="rect">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1"/>
          <p:cNvSpPr/>
          <p:nvPr/>
        </p:nvSpPr>
        <p:spPr>
          <a:xfrm>
            <a:off x="269250" y="3914775"/>
            <a:ext cx="6055500" cy="84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1"/>
          <p:cNvSpPr txBox="1"/>
          <p:nvPr>
            <p:ph hasCustomPrompt="1" type="title"/>
          </p:nvPr>
        </p:nvSpPr>
        <p:spPr>
          <a:xfrm>
            <a:off x="720000" y="695325"/>
            <a:ext cx="5319000" cy="2991000"/>
          </a:xfrm>
          <a:prstGeom prst="rect">
            <a:avLst/>
          </a:prstGeom>
        </p:spPr>
        <p:txBody>
          <a:bodyPr anchorCtr="0" anchor="ctr" bIns="91425" lIns="0" spcFirstLastPara="1" rIns="91425" wrap="square" tIns="91425">
            <a:noAutofit/>
          </a:bodyPr>
          <a:lstStyle>
            <a:lvl1pPr lvl="0" rtl="0" algn="ctr">
              <a:spcBef>
                <a:spcPts val="0"/>
              </a:spcBef>
              <a:spcAft>
                <a:spcPts val="0"/>
              </a:spcAft>
              <a:buSzPts val="11300"/>
              <a:buNone/>
              <a:defRPr sz="11300"/>
            </a:lvl1pPr>
            <a:lvl2pPr lvl="1" rtl="0" algn="ctr">
              <a:spcBef>
                <a:spcPts val="0"/>
              </a:spcBef>
              <a:spcAft>
                <a:spcPts val="0"/>
              </a:spcAft>
              <a:buSzPts val="11300"/>
              <a:buNone/>
              <a:defRPr sz="11300"/>
            </a:lvl2pPr>
            <a:lvl3pPr lvl="2" rtl="0" algn="ctr">
              <a:spcBef>
                <a:spcPts val="0"/>
              </a:spcBef>
              <a:spcAft>
                <a:spcPts val="0"/>
              </a:spcAft>
              <a:buSzPts val="11300"/>
              <a:buNone/>
              <a:defRPr sz="11300"/>
            </a:lvl3pPr>
            <a:lvl4pPr lvl="3" rtl="0" algn="ctr">
              <a:spcBef>
                <a:spcPts val="0"/>
              </a:spcBef>
              <a:spcAft>
                <a:spcPts val="0"/>
              </a:spcAft>
              <a:buSzPts val="11300"/>
              <a:buNone/>
              <a:defRPr sz="11300"/>
            </a:lvl4pPr>
            <a:lvl5pPr lvl="4" rtl="0" algn="ctr">
              <a:spcBef>
                <a:spcPts val="0"/>
              </a:spcBef>
              <a:spcAft>
                <a:spcPts val="0"/>
              </a:spcAft>
              <a:buSzPts val="11300"/>
              <a:buNone/>
              <a:defRPr sz="11300"/>
            </a:lvl5pPr>
            <a:lvl6pPr lvl="5" rtl="0" algn="ctr">
              <a:spcBef>
                <a:spcPts val="0"/>
              </a:spcBef>
              <a:spcAft>
                <a:spcPts val="0"/>
              </a:spcAft>
              <a:buSzPts val="11300"/>
              <a:buNone/>
              <a:defRPr sz="11300"/>
            </a:lvl6pPr>
            <a:lvl7pPr lvl="6" rtl="0" algn="ctr">
              <a:spcBef>
                <a:spcPts val="0"/>
              </a:spcBef>
              <a:spcAft>
                <a:spcPts val="0"/>
              </a:spcAft>
              <a:buSzPts val="11300"/>
              <a:buNone/>
              <a:defRPr sz="11300"/>
            </a:lvl7pPr>
            <a:lvl8pPr lvl="7" rtl="0" algn="ctr">
              <a:spcBef>
                <a:spcPts val="0"/>
              </a:spcBef>
              <a:spcAft>
                <a:spcPts val="0"/>
              </a:spcAft>
              <a:buSzPts val="11300"/>
              <a:buNone/>
              <a:defRPr sz="11300"/>
            </a:lvl8pPr>
            <a:lvl9pPr lvl="8" rtl="0" algn="ctr">
              <a:spcBef>
                <a:spcPts val="0"/>
              </a:spcBef>
              <a:spcAft>
                <a:spcPts val="0"/>
              </a:spcAft>
              <a:buSzPts val="11300"/>
              <a:buNone/>
              <a:defRPr sz="11300"/>
            </a:lvl9pPr>
          </a:lstStyle>
          <a:p>
            <a:r>
              <a:t>xx%</a:t>
            </a:r>
          </a:p>
        </p:txBody>
      </p:sp>
      <p:sp>
        <p:nvSpPr>
          <p:cNvPr id="92" name="Google Shape;92;p11"/>
          <p:cNvSpPr txBox="1"/>
          <p:nvPr>
            <p:ph idx="1" type="subTitle"/>
          </p:nvPr>
        </p:nvSpPr>
        <p:spPr>
          <a:xfrm>
            <a:off x="6640800" y="1352500"/>
            <a:ext cx="1790100" cy="2538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grpSp>
        <p:nvGrpSpPr>
          <p:cNvPr id="93" name="Google Shape;93;p11"/>
          <p:cNvGrpSpPr/>
          <p:nvPr/>
        </p:nvGrpSpPr>
        <p:grpSpPr>
          <a:xfrm>
            <a:off x="4997063" y="4134350"/>
            <a:ext cx="924600" cy="413700"/>
            <a:chOff x="4387463" y="4134350"/>
            <a:chExt cx="924600" cy="413700"/>
          </a:xfrm>
        </p:grpSpPr>
        <p:cxnSp>
          <p:nvCxnSpPr>
            <p:cNvPr id="94" name="Google Shape;94;p11"/>
            <p:cNvCxnSpPr/>
            <p:nvPr/>
          </p:nvCxnSpPr>
          <p:spPr>
            <a:xfrm flipH="1" rot="10800000">
              <a:off x="4387463" y="4134350"/>
              <a:ext cx="238800" cy="413700"/>
            </a:xfrm>
            <a:prstGeom prst="straightConnector1">
              <a:avLst/>
            </a:prstGeom>
            <a:noFill/>
            <a:ln cap="flat" cmpd="sng" w="28575">
              <a:solidFill>
                <a:schemeClr val="lt2"/>
              </a:solidFill>
              <a:prstDash val="solid"/>
              <a:round/>
              <a:headEnd len="med" w="med" type="none"/>
              <a:tailEnd len="med" w="med" type="none"/>
            </a:ln>
          </p:spPr>
        </p:cxnSp>
        <p:cxnSp>
          <p:nvCxnSpPr>
            <p:cNvPr id="95" name="Google Shape;95;p11"/>
            <p:cNvCxnSpPr/>
            <p:nvPr/>
          </p:nvCxnSpPr>
          <p:spPr>
            <a:xfrm flipH="1" rot="10800000">
              <a:off x="4616063" y="4134350"/>
              <a:ext cx="238800" cy="413700"/>
            </a:xfrm>
            <a:prstGeom prst="straightConnector1">
              <a:avLst/>
            </a:prstGeom>
            <a:noFill/>
            <a:ln cap="flat" cmpd="sng" w="28575">
              <a:solidFill>
                <a:schemeClr val="lt2"/>
              </a:solidFill>
              <a:prstDash val="solid"/>
              <a:round/>
              <a:headEnd len="med" w="med" type="none"/>
              <a:tailEnd len="med" w="med" type="none"/>
            </a:ln>
          </p:spPr>
        </p:cxnSp>
        <p:cxnSp>
          <p:nvCxnSpPr>
            <p:cNvPr id="96" name="Google Shape;96;p11"/>
            <p:cNvCxnSpPr/>
            <p:nvPr/>
          </p:nvCxnSpPr>
          <p:spPr>
            <a:xfrm flipH="1" rot="10800000">
              <a:off x="4844663" y="4134350"/>
              <a:ext cx="238800" cy="413700"/>
            </a:xfrm>
            <a:prstGeom prst="straightConnector1">
              <a:avLst/>
            </a:prstGeom>
            <a:noFill/>
            <a:ln cap="flat" cmpd="sng" w="28575">
              <a:solidFill>
                <a:schemeClr val="lt2"/>
              </a:solidFill>
              <a:prstDash val="solid"/>
              <a:round/>
              <a:headEnd len="med" w="med" type="none"/>
              <a:tailEnd len="med" w="med" type="none"/>
            </a:ln>
          </p:spPr>
        </p:cxnSp>
        <p:cxnSp>
          <p:nvCxnSpPr>
            <p:cNvPr id="97" name="Google Shape;97;p11"/>
            <p:cNvCxnSpPr/>
            <p:nvPr/>
          </p:nvCxnSpPr>
          <p:spPr>
            <a:xfrm flipH="1" rot="10800000">
              <a:off x="5073263" y="4134350"/>
              <a:ext cx="238800" cy="413700"/>
            </a:xfrm>
            <a:prstGeom prst="straightConnector1">
              <a:avLst/>
            </a:prstGeom>
            <a:noFill/>
            <a:ln cap="flat" cmpd="sng" w="28575">
              <a:solidFill>
                <a:schemeClr val="lt2"/>
              </a:solidFill>
              <a:prstDash val="solid"/>
              <a:round/>
              <a:headEnd len="med" w="med" type="none"/>
              <a:tailEnd len="med" w="med" type="none"/>
            </a:ln>
          </p:spPr>
        </p:cxnSp>
      </p:grpSp>
      <p:cxnSp>
        <p:nvCxnSpPr>
          <p:cNvPr id="98" name="Google Shape;98;p11"/>
          <p:cNvCxnSpPr/>
          <p:nvPr/>
        </p:nvCxnSpPr>
        <p:spPr>
          <a:xfrm>
            <a:off x="7527138" y="276425"/>
            <a:ext cx="0" cy="964800"/>
          </a:xfrm>
          <a:prstGeom prst="straightConnector1">
            <a:avLst/>
          </a:prstGeom>
          <a:noFill/>
          <a:ln cap="flat" cmpd="sng" w="38100">
            <a:solidFill>
              <a:schemeClr val="lt2"/>
            </a:solidFill>
            <a:prstDash val="dot"/>
            <a:round/>
            <a:headEnd len="med" w="med" type="none"/>
            <a:tailEnd len="med" w="med" type="none"/>
          </a:ln>
        </p:spPr>
      </p:cxnSp>
      <p:cxnSp>
        <p:nvCxnSpPr>
          <p:cNvPr id="99" name="Google Shape;99;p11"/>
          <p:cNvCxnSpPr/>
          <p:nvPr/>
        </p:nvCxnSpPr>
        <p:spPr>
          <a:xfrm>
            <a:off x="7527138" y="442550"/>
            <a:ext cx="0" cy="964800"/>
          </a:xfrm>
          <a:prstGeom prst="straightConnector1">
            <a:avLst/>
          </a:prstGeom>
          <a:noFill/>
          <a:ln cap="flat" cmpd="sng" w="38100">
            <a:solidFill>
              <a:schemeClr val="lt2"/>
            </a:solidFill>
            <a:prstDash val="dot"/>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00" name="Shape 10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101" name="Shape 101"/>
        <p:cNvGrpSpPr/>
        <p:nvPr/>
      </p:nvGrpSpPr>
      <p:grpSpPr>
        <a:xfrm>
          <a:off x="0" y="0"/>
          <a:ext cx="0" cy="0"/>
          <a:chOff x="0" y="0"/>
          <a:chExt cx="0" cy="0"/>
        </a:xfrm>
      </p:grpSpPr>
      <p:sp>
        <p:nvSpPr>
          <p:cNvPr id="102" name="Google Shape;102;p13"/>
          <p:cNvSpPr/>
          <p:nvPr/>
        </p:nvSpPr>
        <p:spPr>
          <a:xfrm>
            <a:off x="743150" y="2791750"/>
            <a:ext cx="1105500" cy="1161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4142675" y="664025"/>
            <a:ext cx="1105500" cy="1170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4142675" y="2782749"/>
            <a:ext cx="1105500" cy="1170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743150" y="666221"/>
            <a:ext cx="1105500" cy="1170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a:off x="7510150" y="0"/>
            <a:ext cx="1622400" cy="5143500"/>
          </a:xfrm>
          <a:prstGeom prst="rect">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txBox="1"/>
          <p:nvPr>
            <p:ph hasCustomPrompt="1" type="title"/>
          </p:nvPr>
        </p:nvSpPr>
        <p:spPr>
          <a:xfrm>
            <a:off x="742700" y="664121"/>
            <a:ext cx="1106400" cy="1152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1pPr>
            <a:lvl2pPr lvl="1"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2pPr>
            <a:lvl3pPr lvl="2"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3pPr>
            <a:lvl4pPr lvl="3"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4pPr>
            <a:lvl5pPr lvl="4"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5pPr>
            <a:lvl6pPr lvl="5"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6pPr>
            <a:lvl7pPr lvl="6"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7pPr>
            <a:lvl8pPr lvl="7"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8pPr>
            <a:lvl9pPr lvl="8"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9pPr>
          </a:lstStyle>
          <a:p>
            <a:r>
              <a:t>xx%</a:t>
            </a:r>
          </a:p>
        </p:txBody>
      </p:sp>
      <p:sp>
        <p:nvSpPr>
          <p:cNvPr id="108" name="Google Shape;108;p13"/>
          <p:cNvSpPr txBox="1"/>
          <p:nvPr>
            <p:ph hasCustomPrompt="1" idx="2" type="title"/>
          </p:nvPr>
        </p:nvSpPr>
        <p:spPr>
          <a:xfrm>
            <a:off x="4142675" y="664025"/>
            <a:ext cx="1105500" cy="1152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1pPr>
            <a:lvl2pPr lvl="1"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2pPr>
            <a:lvl3pPr lvl="2"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3pPr>
            <a:lvl4pPr lvl="3"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4pPr>
            <a:lvl5pPr lvl="4"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5pPr>
            <a:lvl6pPr lvl="5"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6pPr>
            <a:lvl7pPr lvl="6"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7pPr>
            <a:lvl8pPr lvl="7"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8pPr>
            <a:lvl9pPr lvl="8"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9pPr>
          </a:lstStyle>
          <a:p>
            <a:r>
              <a:t>xx%</a:t>
            </a:r>
          </a:p>
        </p:txBody>
      </p:sp>
      <p:sp>
        <p:nvSpPr>
          <p:cNvPr id="109" name="Google Shape;109;p13"/>
          <p:cNvSpPr txBox="1"/>
          <p:nvPr>
            <p:ph hasCustomPrompt="1" idx="3" type="title"/>
          </p:nvPr>
        </p:nvSpPr>
        <p:spPr>
          <a:xfrm>
            <a:off x="742700" y="2780728"/>
            <a:ext cx="1106400" cy="1161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1pPr>
            <a:lvl2pPr lvl="1"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2pPr>
            <a:lvl3pPr lvl="2"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3pPr>
            <a:lvl4pPr lvl="3"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4pPr>
            <a:lvl5pPr lvl="4"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5pPr>
            <a:lvl6pPr lvl="5"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6pPr>
            <a:lvl7pPr lvl="6"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7pPr>
            <a:lvl8pPr lvl="7"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8pPr>
            <a:lvl9pPr lvl="8"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9pPr>
          </a:lstStyle>
          <a:p>
            <a:r>
              <a:t>xx%</a:t>
            </a:r>
          </a:p>
        </p:txBody>
      </p:sp>
      <p:sp>
        <p:nvSpPr>
          <p:cNvPr id="110" name="Google Shape;110;p13"/>
          <p:cNvSpPr txBox="1"/>
          <p:nvPr>
            <p:ph hasCustomPrompt="1" idx="4" type="title"/>
          </p:nvPr>
        </p:nvSpPr>
        <p:spPr>
          <a:xfrm>
            <a:off x="4142675" y="2782746"/>
            <a:ext cx="1105500" cy="1152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1pPr>
            <a:lvl2pPr lvl="1"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2pPr>
            <a:lvl3pPr lvl="2"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3pPr>
            <a:lvl4pPr lvl="3"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4pPr>
            <a:lvl5pPr lvl="4"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5pPr>
            <a:lvl6pPr lvl="5"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6pPr>
            <a:lvl7pPr lvl="6"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7pPr>
            <a:lvl8pPr lvl="7"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8pPr>
            <a:lvl9pPr lvl="8" rtl="0" algn="ctr">
              <a:spcBef>
                <a:spcPts val="0"/>
              </a:spcBef>
              <a:spcAft>
                <a:spcPts val="0"/>
              </a:spcAft>
              <a:buClr>
                <a:schemeClr val="lt2"/>
              </a:buClr>
              <a:buSzPts val="5600"/>
              <a:buFont typeface="Titillium Web Light"/>
              <a:buNone/>
              <a:defRPr sz="5600">
                <a:solidFill>
                  <a:schemeClr val="lt2"/>
                </a:solidFill>
                <a:latin typeface="Titillium Web Light"/>
                <a:ea typeface="Titillium Web Light"/>
                <a:cs typeface="Titillium Web Light"/>
                <a:sym typeface="Titillium Web Light"/>
              </a:defRPr>
            </a:lvl9pPr>
          </a:lstStyle>
          <a:p>
            <a:r>
              <a:t>xx%</a:t>
            </a:r>
          </a:p>
        </p:txBody>
      </p:sp>
      <p:sp>
        <p:nvSpPr>
          <p:cNvPr id="111" name="Google Shape;111;p13"/>
          <p:cNvSpPr txBox="1"/>
          <p:nvPr>
            <p:ph idx="5" type="title"/>
          </p:nvPr>
        </p:nvSpPr>
        <p:spPr>
          <a:xfrm rot="5400000">
            <a:off x="6296100" y="1771575"/>
            <a:ext cx="4057500" cy="1600200"/>
          </a:xfrm>
          <a:prstGeom prst="rect">
            <a:avLst/>
          </a:prstGeom>
        </p:spPr>
        <p:txBody>
          <a:bodyPr anchorCtr="0" anchor="ctr" bIns="0" lIns="0" spcFirstLastPara="1" rIns="0" wrap="square" tIns="0">
            <a:noAutofit/>
          </a:bodyPr>
          <a:lstStyle>
            <a:lvl1pPr lvl="0" rtl="0" algn="ctr">
              <a:lnSpc>
                <a:spcPct val="80000"/>
              </a:lnSpc>
              <a:spcBef>
                <a:spcPts val="0"/>
              </a:spcBef>
              <a:spcAft>
                <a:spcPts val="0"/>
              </a:spcAft>
              <a:buSzPts val="3800"/>
              <a:buNone/>
              <a:defRPr b="1"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2" name="Google Shape;112;p13"/>
          <p:cNvSpPr/>
          <p:nvPr/>
        </p:nvSpPr>
        <p:spPr>
          <a:xfrm>
            <a:off x="4142225" y="3942250"/>
            <a:ext cx="1106400" cy="5481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4142225" y="1816625"/>
            <a:ext cx="1106400" cy="5481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742700" y="3942250"/>
            <a:ext cx="1106400" cy="5481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742700" y="1816625"/>
            <a:ext cx="1106400" cy="5481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1845650" y="2782834"/>
            <a:ext cx="1853700" cy="16986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1845650" y="666213"/>
            <a:ext cx="1853700" cy="16986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txBox="1"/>
          <p:nvPr>
            <p:ph idx="1" type="subTitle"/>
          </p:nvPr>
        </p:nvSpPr>
        <p:spPr>
          <a:xfrm>
            <a:off x="1845650" y="1585863"/>
            <a:ext cx="1839900" cy="539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000000"/>
              </a:buClr>
              <a:buSzPts val="1400"/>
              <a:buNone/>
              <a:defRPr sz="1400">
                <a:solidFill>
                  <a:srgbClr val="000000"/>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p:txBody>
      </p:sp>
      <p:sp>
        <p:nvSpPr>
          <p:cNvPr id="119" name="Google Shape;119;p13"/>
          <p:cNvSpPr txBox="1"/>
          <p:nvPr>
            <p:ph idx="6" type="ctrTitle"/>
          </p:nvPr>
        </p:nvSpPr>
        <p:spPr>
          <a:xfrm>
            <a:off x="1845650" y="3049392"/>
            <a:ext cx="1846200" cy="4284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2400"/>
              <a:buFont typeface="Titillium Web"/>
              <a:buNone/>
              <a:defRPr b="1" sz="2700">
                <a:latin typeface="Titillium Web"/>
                <a:ea typeface="Titillium Web"/>
                <a:cs typeface="Titillium Web"/>
                <a:sym typeface="Titillium Web"/>
              </a:defRPr>
            </a:lvl1pPr>
            <a:lvl2pPr lvl="1"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2pPr>
            <a:lvl3pPr lvl="2"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3pPr>
            <a:lvl4pPr lvl="3"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4pPr>
            <a:lvl5pPr lvl="4"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5pPr>
            <a:lvl6pPr lvl="5"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6pPr>
            <a:lvl7pPr lvl="6"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7pPr>
            <a:lvl8pPr lvl="7"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8pPr>
            <a:lvl9pPr lvl="8"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9pPr>
          </a:lstStyle>
          <a:p/>
        </p:txBody>
      </p:sp>
      <p:sp>
        <p:nvSpPr>
          <p:cNvPr id="120" name="Google Shape;120;p13"/>
          <p:cNvSpPr txBox="1"/>
          <p:nvPr>
            <p:ph idx="7" type="subTitle"/>
          </p:nvPr>
        </p:nvSpPr>
        <p:spPr>
          <a:xfrm>
            <a:off x="1845650" y="3767188"/>
            <a:ext cx="1846200" cy="54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000000"/>
              </a:buClr>
              <a:buSzPts val="1400"/>
              <a:buNone/>
              <a:defRPr sz="1400">
                <a:solidFill>
                  <a:srgbClr val="000000"/>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p:txBody>
      </p:sp>
      <p:sp>
        <p:nvSpPr>
          <p:cNvPr id="121" name="Google Shape;121;p13"/>
          <p:cNvSpPr txBox="1"/>
          <p:nvPr>
            <p:ph idx="8" type="ctrTitle"/>
          </p:nvPr>
        </p:nvSpPr>
        <p:spPr>
          <a:xfrm>
            <a:off x="1845650" y="868767"/>
            <a:ext cx="1846200" cy="4278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2400"/>
              <a:buFont typeface="Titillium Web"/>
              <a:buNone/>
              <a:defRPr b="1" sz="2700">
                <a:latin typeface="Titillium Web"/>
                <a:ea typeface="Titillium Web"/>
                <a:cs typeface="Titillium Web"/>
                <a:sym typeface="Titillium Web"/>
              </a:defRPr>
            </a:lvl1pPr>
            <a:lvl2pPr lvl="1"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2pPr>
            <a:lvl3pPr lvl="2"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3pPr>
            <a:lvl4pPr lvl="3"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4pPr>
            <a:lvl5pPr lvl="4"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5pPr>
            <a:lvl6pPr lvl="5"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6pPr>
            <a:lvl7pPr lvl="6"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7pPr>
            <a:lvl8pPr lvl="7"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8pPr>
            <a:lvl9pPr lvl="8"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9pPr>
          </a:lstStyle>
          <a:p/>
        </p:txBody>
      </p:sp>
      <p:sp>
        <p:nvSpPr>
          <p:cNvPr id="122" name="Google Shape;122;p13"/>
          <p:cNvSpPr/>
          <p:nvPr/>
        </p:nvSpPr>
        <p:spPr>
          <a:xfrm>
            <a:off x="5247725" y="666125"/>
            <a:ext cx="1853700" cy="16986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txBox="1"/>
          <p:nvPr>
            <p:ph idx="9" type="ctrTitle"/>
          </p:nvPr>
        </p:nvSpPr>
        <p:spPr>
          <a:xfrm>
            <a:off x="5251362" y="868680"/>
            <a:ext cx="1846200" cy="4278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2400"/>
              <a:buFont typeface="Titillium Web"/>
              <a:buNone/>
              <a:defRPr b="1" sz="2700">
                <a:latin typeface="Titillium Web"/>
                <a:ea typeface="Titillium Web"/>
                <a:cs typeface="Titillium Web"/>
                <a:sym typeface="Titillium Web"/>
              </a:defRPr>
            </a:lvl1pPr>
            <a:lvl2pPr lvl="1"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2pPr>
            <a:lvl3pPr lvl="2"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3pPr>
            <a:lvl4pPr lvl="3"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4pPr>
            <a:lvl5pPr lvl="4"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5pPr>
            <a:lvl6pPr lvl="5"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6pPr>
            <a:lvl7pPr lvl="6"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7pPr>
            <a:lvl8pPr lvl="7"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8pPr>
            <a:lvl9pPr lvl="8"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9pPr>
          </a:lstStyle>
          <a:p/>
        </p:txBody>
      </p:sp>
      <p:sp>
        <p:nvSpPr>
          <p:cNvPr id="124" name="Google Shape;124;p13"/>
          <p:cNvSpPr/>
          <p:nvPr/>
        </p:nvSpPr>
        <p:spPr>
          <a:xfrm>
            <a:off x="5254175" y="2782746"/>
            <a:ext cx="1853700" cy="16986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txBox="1"/>
          <p:nvPr>
            <p:ph idx="13" type="subTitle"/>
          </p:nvPr>
        </p:nvSpPr>
        <p:spPr>
          <a:xfrm>
            <a:off x="5254679" y="1585776"/>
            <a:ext cx="1846200" cy="54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000000"/>
              </a:buClr>
              <a:buSzPts val="1400"/>
              <a:buNone/>
              <a:defRPr sz="1400">
                <a:solidFill>
                  <a:srgbClr val="000000"/>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p:txBody>
      </p:sp>
      <p:sp>
        <p:nvSpPr>
          <p:cNvPr id="126" name="Google Shape;126;p13"/>
          <p:cNvSpPr txBox="1"/>
          <p:nvPr>
            <p:ph idx="14" type="ctrTitle"/>
          </p:nvPr>
        </p:nvSpPr>
        <p:spPr>
          <a:xfrm>
            <a:off x="5251357" y="3049305"/>
            <a:ext cx="1853700" cy="4284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2400"/>
              <a:buFont typeface="Titillium Web"/>
              <a:buNone/>
              <a:defRPr b="1" sz="2700">
                <a:latin typeface="Titillium Web"/>
                <a:ea typeface="Titillium Web"/>
                <a:cs typeface="Titillium Web"/>
                <a:sym typeface="Titillium Web"/>
              </a:defRPr>
            </a:lvl1pPr>
            <a:lvl2pPr lvl="1"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2pPr>
            <a:lvl3pPr lvl="2"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3pPr>
            <a:lvl4pPr lvl="3"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4pPr>
            <a:lvl5pPr lvl="4"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5pPr>
            <a:lvl6pPr lvl="5"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6pPr>
            <a:lvl7pPr lvl="6"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7pPr>
            <a:lvl8pPr lvl="7"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8pPr>
            <a:lvl9pPr lvl="8" rtl="0">
              <a:lnSpc>
                <a:spcPct val="80000"/>
              </a:lnSpc>
              <a:spcBef>
                <a:spcPts val="0"/>
              </a:spcBef>
              <a:spcAft>
                <a:spcPts val="0"/>
              </a:spcAft>
              <a:buSzPts val="2400"/>
              <a:buFont typeface="Titillium Web"/>
              <a:buNone/>
              <a:defRPr b="1" sz="2400">
                <a:latin typeface="Titillium Web"/>
                <a:ea typeface="Titillium Web"/>
                <a:cs typeface="Titillium Web"/>
                <a:sym typeface="Titillium Web"/>
              </a:defRPr>
            </a:lvl9pPr>
          </a:lstStyle>
          <a:p/>
        </p:txBody>
      </p:sp>
      <p:sp>
        <p:nvSpPr>
          <p:cNvPr id="127" name="Google Shape;127;p13"/>
          <p:cNvSpPr txBox="1"/>
          <p:nvPr>
            <p:ph idx="15" type="subTitle"/>
          </p:nvPr>
        </p:nvSpPr>
        <p:spPr>
          <a:xfrm>
            <a:off x="5254680" y="3767100"/>
            <a:ext cx="1846200" cy="54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000000"/>
              </a:buClr>
              <a:buSzPts val="1400"/>
              <a:buNone/>
              <a:defRPr sz="1400">
                <a:solidFill>
                  <a:srgbClr val="000000"/>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s">
  <p:cSld name="CUSTOM_1">
    <p:spTree>
      <p:nvGrpSpPr>
        <p:cNvPr id="128" name="Shape 128"/>
        <p:cNvGrpSpPr/>
        <p:nvPr/>
      </p:nvGrpSpPr>
      <p:grpSpPr>
        <a:xfrm>
          <a:off x="0" y="0"/>
          <a:ext cx="0" cy="0"/>
          <a:chOff x="0" y="0"/>
          <a:chExt cx="0" cy="0"/>
        </a:xfrm>
      </p:grpSpPr>
      <p:sp>
        <p:nvSpPr>
          <p:cNvPr id="129" name="Google Shape;129;p14"/>
          <p:cNvSpPr txBox="1"/>
          <p:nvPr>
            <p:ph idx="1" type="subTitle"/>
          </p:nvPr>
        </p:nvSpPr>
        <p:spPr>
          <a:xfrm>
            <a:off x="713225" y="927325"/>
            <a:ext cx="2679900" cy="594300"/>
          </a:xfrm>
          <a:prstGeom prst="rect">
            <a:avLst/>
          </a:prstGeom>
          <a:solidFill>
            <a:srgbClr val="FFFFFF"/>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0" name="Google Shape;130;p14"/>
          <p:cNvSpPr txBox="1"/>
          <p:nvPr>
            <p:ph idx="2" type="subTitle"/>
          </p:nvPr>
        </p:nvSpPr>
        <p:spPr>
          <a:xfrm>
            <a:off x="3852946" y="927325"/>
            <a:ext cx="2679900" cy="594300"/>
          </a:xfrm>
          <a:prstGeom prst="rect">
            <a:avLst/>
          </a:prstGeom>
          <a:solidFill>
            <a:srgbClr val="FFFFFF"/>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1" name="Google Shape;131;p14"/>
          <p:cNvSpPr txBox="1"/>
          <p:nvPr>
            <p:ph idx="3" type="subTitle"/>
          </p:nvPr>
        </p:nvSpPr>
        <p:spPr>
          <a:xfrm>
            <a:off x="713225" y="3983596"/>
            <a:ext cx="2679900" cy="594300"/>
          </a:xfrm>
          <a:prstGeom prst="rect">
            <a:avLst/>
          </a:prstGeom>
          <a:solidFill>
            <a:srgbClr val="FFFFFF"/>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2" name="Google Shape;132;p14"/>
          <p:cNvSpPr txBox="1"/>
          <p:nvPr>
            <p:ph idx="4" type="subTitle"/>
          </p:nvPr>
        </p:nvSpPr>
        <p:spPr>
          <a:xfrm>
            <a:off x="713225" y="2371614"/>
            <a:ext cx="2679900" cy="594300"/>
          </a:xfrm>
          <a:prstGeom prst="rect">
            <a:avLst/>
          </a:prstGeom>
          <a:solidFill>
            <a:srgbClr val="FFFFFF"/>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3" name="Google Shape;133;p14"/>
          <p:cNvSpPr txBox="1"/>
          <p:nvPr>
            <p:ph idx="5" type="subTitle"/>
          </p:nvPr>
        </p:nvSpPr>
        <p:spPr>
          <a:xfrm>
            <a:off x="3852946" y="2372211"/>
            <a:ext cx="2679900" cy="594300"/>
          </a:xfrm>
          <a:prstGeom prst="rect">
            <a:avLst/>
          </a:prstGeom>
          <a:solidFill>
            <a:srgbClr val="FFFFFF"/>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4" name="Google Shape;134;p14"/>
          <p:cNvSpPr txBox="1"/>
          <p:nvPr>
            <p:ph idx="6" type="subTitle"/>
          </p:nvPr>
        </p:nvSpPr>
        <p:spPr>
          <a:xfrm>
            <a:off x="3852946" y="3983596"/>
            <a:ext cx="2679900" cy="594300"/>
          </a:xfrm>
          <a:prstGeom prst="rect">
            <a:avLst/>
          </a:prstGeom>
          <a:solidFill>
            <a:srgbClr val="FFFFFF"/>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5" name="Google Shape;135;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136" name="Google Shape;136;p14"/>
          <p:cNvSpPr/>
          <p:nvPr/>
        </p:nvSpPr>
        <p:spPr>
          <a:xfrm>
            <a:off x="7510150" y="0"/>
            <a:ext cx="1622400" cy="5143500"/>
          </a:xfrm>
          <a:prstGeom prst="rect">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txBox="1"/>
          <p:nvPr>
            <p:ph type="title"/>
          </p:nvPr>
        </p:nvSpPr>
        <p:spPr>
          <a:xfrm rot="5400000">
            <a:off x="6296025" y="1762050"/>
            <a:ext cx="4067100" cy="1609800"/>
          </a:xfrm>
          <a:prstGeom prst="rect">
            <a:avLst/>
          </a:prstGeom>
        </p:spPr>
        <p:txBody>
          <a:bodyPr anchorCtr="0" anchor="ctr" bIns="0" lIns="0" spcFirstLastPara="1" rIns="0" wrap="square" tIns="0">
            <a:noAutofit/>
          </a:bodyPr>
          <a:lstStyle>
            <a:lvl1pPr lvl="0" rtl="0" algn="ctr">
              <a:lnSpc>
                <a:spcPct val="80000"/>
              </a:lnSpc>
              <a:spcBef>
                <a:spcPts val="0"/>
              </a:spcBef>
              <a:spcAft>
                <a:spcPts val="0"/>
              </a:spcAft>
              <a:buSzPts val="3800"/>
              <a:buNone/>
              <a:defRPr b="1"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38" name="Google Shape;138;p14"/>
          <p:cNvCxnSpPr/>
          <p:nvPr/>
        </p:nvCxnSpPr>
        <p:spPr>
          <a:xfrm rot="10800000">
            <a:off x="7094400" y="-99750"/>
            <a:ext cx="0" cy="5343000"/>
          </a:xfrm>
          <a:prstGeom prst="straightConnector1">
            <a:avLst/>
          </a:prstGeom>
          <a:noFill/>
          <a:ln cap="flat" cmpd="sng" w="28575">
            <a:solidFill>
              <a:schemeClr val="dk1"/>
            </a:solidFill>
            <a:prstDash val="dot"/>
            <a:round/>
            <a:headEnd len="med" w="med" type="none"/>
            <a:tailEnd len="med" w="med" type="none"/>
          </a:ln>
        </p:spPr>
      </p:cxnSp>
      <p:sp>
        <p:nvSpPr>
          <p:cNvPr id="139" name="Google Shape;139;p14"/>
          <p:cNvSpPr txBox="1"/>
          <p:nvPr>
            <p:ph idx="7" type="title"/>
          </p:nvPr>
        </p:nvSpPr>
        <p:spPr>
          <a:xfrm>
            <a:off x="713225" y="507844"/>
            <a:ext cx="2258700" cy="4221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40" name="Google Shape;140;p14"/>
          <p:cNvSpPr txBox="1"/>
          <p:nvPr>
            <p:ph idx="8" type="title"/>
          </p:nvPr>
        </p:nvSpPr>
        <p:spPr>
          <a:xfrm>
            <a:off x="3852946" y="507844"/>
            <a:ext cx="2258700" cy="4230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41" name="Google Shape;141;p14"/>
          <p:cNvSpPr txBox="1"/>
          <p:nvPr>
            <p:ph idx="9" type="title"/>
          </p:nvPr>
        </p:nvSpPr>
        <p:spPr>
          <a:xfrm>
            <a:off x="713225" y="3566160"/>
            <a:ext cx="2258700" cy="4230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42" name="Google Shape;142;p14"/>
          <p:cNvSpPr txBox="1"/>
          <p:nvPr>
            <p:ph idx="13" type="title"/>
          </p:nvPr>
        </p:nvSpPr>
        <p:spPr>
          <a:xfrm>
            <a:off x="713225" y="1947048"/>
            <a:ext cx="2258700" cy="4230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43" name="Google Shape;143;p14"/>
          <p:cNvSpPr txBox="1"/>
          <p:nvPr>
            <p:ph idx="14" type="title"/>
          </p:nvPr>
        </p:nvSpPr>
        <p:spPr>
          <a:xfrm>
            <a:off x="3852946" y="1947635"/>
            <a:ext cx="2258700" cy="4230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44" name="Google Shape;144;p14"/>
          <p:cNvSpPr txBox="1"/>
          <p:nvPr>
            <p:ph idx="15" type="title"/>
          </p:nvPr>
        </p:nvSpPr>
        <p:spPr>
          <a:xfrm>
            <a:off x="3852946" y="3558360"/>
            <a:ext cx="2258700" cy="4308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45" name="Google Shape;145;p14"/>
          <p:cNvSpPr/>
          <p:nvPr/>
        </p:nvSpPr>
        <p:spPr>
          <a:xfrm>
            <a:off x="2972525" y="507825"/>
            <a:ext cx="420600" cy="423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4"/>
          <p:cNvSpPr/>
          <p:nvPr/>
        </p:nvSpPr>
        <p:spPr>
          <a:xfrm>
            <a:off x="2972525" y="1948250"/>
            <a:ext cx="420600" cy="42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2972525" y="3568550"/>
            <a:ext cx="420600" cy="42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a:off x="6112238" y="509050"/>
            <a:ext cx="420600" cy="42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a:off x="6112246" y="1948250"/>
            <a:ext cx="420600" cy="42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6109550" y="3558360"/>
            <a:ext cx="420600" cy="42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s">
  <p:cSld name="CUSTOM_2">
    <p:spTree>
      <p:nvGrpSpPr>
        <p:cNvPr id="151" name="Shape 151"/>
        <p:cNvGrpSpPr/>
        <p:nvPr/>
      </p:nvGrpSpPr>
      <p:grpSpPr>
        <a:xfrm>
          <a:off x="0" y="0"/>
          <a:ext cx="0" cy="0"/>
          <a:chOff x="0" y="0"/>
          <a:chExt cx="0" cy="0"/>
        </a:xfrm>
      </p:grpSpPr>
      <p:sp>
        <p:nvSpPr>
          <p:cNvPr id="152" name="Google Shape;152;p15"/>
          <p:cNvSpPr txBox="1"/>
          <p:nvPr>
            <p:ph idx="1" type="subTitle"/>
          </p:nvPr>
        </p:nvSpPr>
        <p:spPr>
          <a:xfrm>
            <a:off x="713225" y="1350200"/>
            <a:ext cx="2679900" cy="909900"/>
          </a:xfrm>
          <a:prstGeom prst="rect">
            <a:avLst/>
          </a:prstGeom>
          <a:solidFill>
            <a:srgbClr val="FFFFFF"/>
          </a:solidFill>
        </p:spPr>
        <p:txBody>
          <a:bodyPr anchorCtr="0" anchor="t" bIns="91425" lIns="91425" spcFirstLastPara="1" rIns="45720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3" name="Google Shape;153;p15"/>
          <p:cNvSpPr txBox="1"/>
          <p:nvPr>
            <p:ph idx="2" type="subTitle"/>
          </p:nvPr>
        </p:nvSpPr>
        <p:spPr>
          <a:xfrm>
            <a:off x="3852950" y="1350200"/>
            <a:ext cx="2679900" cy="909900"/>
          </a:xfrm>
          <a:prstGeom prst="rect">
            <a:avLst/>
          </a:prstGeom>
          <a:solidFill>
            <a:srgbClr val="FFFFFF"/>
          </a:solidFill>
        </p:spPr>
        <p:txBody>
          <a:bodyPr anchorCtr="0" anchor="t" bIns="91425" lIns="91425" spcFirstLastPara="1" rIns="45720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4" name="Google Shape;154;p15"/>
          <p:cNvSpPr txBox="1"/>
          <p:nvPr>
            <p:ph idx="3" type="subTitle"/>
          </p:nvPr>
        </p:nvSpPr>
        <p:spPr>
          <a:xfrm>
            <a:off x="713225" y="3327900"/>
            <a:ext cx="2679900" cy="909900"/>
          </a:xfrm>
          <a:prstGeom prst="rect">
            <a:avLst/>
          </a:prstGeom>
          <a:solidFill>
            <a:srgbClr val="FFFFFF"/>
          </a:solidFill>
        </p:spPr>
        <p:txBody>
          <a:bodyPr anchorCtr="0" anchor="t" bIns="91425" lIns="91425" spcFirstLastPara="1" rIns="45720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5" name="Google Shape;155;p15"/>
          <p:cNvSpPr txBox="1"/>
          <p:nvPr>
            <p:ph idx="4" type="subTitle"/>
          </p:nvPr>
        </p:nvSpPr>
        <p:spPr>
          <a:xfrm>
            <a:off x="3852949" y="3328814"/>
            <a:ext cx="2679900" cy="909900"/>
          </a:xfrm>
          <a:prstGeom prst="rect">
            <a:avLst/>
          </a:prstGeom>
          <a:solidFill>
            <a:srgbClr val="FFFFFF"/>
          </a:solidFill>
        </p:spPr>
        <p:txBody>
          <a:bodyPr anchorCtr="0" anchor="t" bIns="91425" lIns="91425" spcFirstLastPara="1" rIns="457200"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6" name="Google Shape;156;p15"/>
          <p:cNvSpPr txBox="1"/>
          <p:nvPr>
            <p:ph type="title"/>
          </p:nvPr>
        </p:nvSpPr>
        <p:spPr>
          <a:xfrm>
            <a:off x="713225" y="931619"/>
            <a:ext cx="2258700" cy="4221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57" name="Google Shape;157;p15"/>
          <p:cNvSpPr txBox="1"/>
          <p:nvPr>
            <p:ph idx="5" type="title"/>
          </p:nvPr>
        </p:nvSpPr>
        <p:spPr>
          <a:xfrm>
            <a:off x="3852946" y="930719"/>
            <a:ext cx="2258700" cy="4230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58" name="Google Shape;158;p15"/>
          <p:cNvSpPr txBox="1"/>
          <p:nvPr>
            <p:ph idx="6" type="title"/>
          </p:nvPr>
        </p:nvSpPr>
        <p:spPr>
          <a:xfrm>
            <a:off x="713225" y="2903910"/>
            <a:ext cx="2258700" cy="4230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59" name="Google Shape;159;p15"/>
          <p:cNvSpPr txBox="1"/>
          <p:nvPr>
            <p:ph idx="7" type="title"/>
          </p:nvPr>
        </p:nvSpPr>
        <p:spPr>
          <a:xfrm>
            <a:off x="3852946" y="2903910"/>
            <a:ext cx="2258700" cy="423000"/>
          </a:xfrm>
          <a:prstGeom prst="rect">
            <a:avLst/>
          </a:prstGeom>
          <a:solidFill>
            <a:schemeClr val="dk1"/>
          </a:solidFill>
        </p:spPr>
        <p:txBody>
          <a:bodyPr anchorCtr="0" anchor="ctr" bIns="91425" lIns="91425" spcFirstLastPara="1" rIns="365750" wrap="square" tIns="91425">
            <a:noAutofit/>
          </a:bodyPr>
          <a:lstStyle>
            <a:lvl1pPr lvl="0"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60" name="Google Shape;160;p15"/>
          <p:cNvSpPr/>
          <p:nvPr/>
        </p:nvSpPr>
        <p:spPr>
          <a:xfrm>
            <a:off x="7510150" y="0"/>
            <a:ext cx="1622400" cy="5143500"/>
          </a:xfrm>
          <a:prstGeom prst="rect">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txBox="1"/>
          <p:nvPr>
            <p:ph idx="8" type="title"/>
          </p:nvPr>
        </p:nvSpPr>
        <p:spPr>
          <a:xfrm rot="5400000">
            <a:off x="6296025" y="1762050"/>
            <a:ext cx="4067100" cy="1609800"/>
          </a:xfrm>
          <a:prstGeom prst="rect">
            <a:avLst/>
          </a:prstGeom>
        </p:spPr>
        <p:txBody>
          <a:bodyPr anchorCtr="0" anchor="ctr" bIns="0" lIns="0" spcFirstLastPara="1" rIns="0" wrap="square" tIns="0">
            <a:noAutofit/>
          </a:bodyPr>
          <a:lstStyle>
            <a:lvl1pPr lvl="0" rtl="0" algn="ctr">
              <a:lnSpc>
                <a:spcPct val="80000"/>
              </a:lnSpc>
              <a:spcBef>
                <a:spcPts val="0"/>
              </a:spcBef>
              <a:spcAft>
                <a:spcPts val="0"/>
              </a:spcAft>
              <a:buSzPts val="3800"/>
              <a:buNone/>
              <a:defRPr b="1"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62" name="Google Shape;162;p15"/>
          <p:cNvCxnSpPr/>
          <p:nvPr/>
        </p:nvCxnSpPr>
        <p:spPr>
          <a:xfrm rot="10800000">
            <a:off x="7094400" y="-28050"/>
            <a:ext cx="0" cy="5343000"/>
          </a:xfrm>
          <a:prstGeom prst="straightConnector1">
            <a:avLst/>
          </a:prstGeom>
          <a:noFill/>
          <a:ln cap="flat" cmpd="sng" w="28575">
            <a:solidFill>
              <a:schemeClr val="dk1"/>
            </a:solidFill>
            <a:prstDash val="dot"/>
            <a:round/>
            <a:headEnd len="med" w="med" type="none"/>
            <a:tailEnd len="med" w="med" type="none"/>
          </a:ln>
        </p:spPr>
      </p:cxnSp>
      <p:sp>
        <p:nvSpPr>
          <p:cNvPr id="163" name="Google Shape;163;p15"/>
          <p:cNvSpPr/>
          <p:nvPr/>
        </p:nvSpPr>
        <p:spPr>
          <a:xfrm>
            <a:off x="6112250" y="933119"/>
            <a:ext cx="420600" cy="42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5"/>
          <p:cNvSpPr/>
          <p:nvPr/>
        </p:nvSpPr>
        <p:spPr>
          <a:xfrm>
            <a:off x="6112249" y="2906310"/>
            <a:ext cx="420600" cy="42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5"/>
          <p:cNvSpPr/>
          <p:nvPr/>
        </p:nvSpPr>
        <p:spPr>
          <a:xfrm>
            <a:off x="2972525" y="933119"/>
            <a:ext cx="420600" cy="42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p:cNvSpPr/>
          <p:nvPr/>
        </p:nvSpPr>
        <p:spPr>
          <a:xfrm>
            <a:off x="2972525" y="2906310"/>
            <a:ext cx="420600" cy="42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s">
  <p:cSld name="CUSTOM_3">
    <p:spTree>
      <p:nvGrpSpPr>
        <p:cNvPr id="167" name="Shape 167"/>
        <p:cNvGrpSpPr/>
        <p:nvPr/>
      </p:nvGrpSpPr>
      <p:grpSpPr>
        <a:xfrm>
          <a:off x="0" y="0"/>
          <a:ext cx="0" cy="0"/>
          <a:chOff x="0" y="0"/>
          <a:chExt cx="0" cy="0"/>
        </a:xfrm>
      </p:grpSpPr>
      <p:sp>
        <p:nvSpPr>
          <p:cNvPr id="168" name="Google Shape;168;p16"/>
          <p:cNvSpPr/>
          <p:nvPr/>
        </p:nvSpPr>
        <p:spPr>
          <a:xfrm>
            <a:off x="723550" y="1733550"/>
            <a:ext cx="2295600" cy="2874900"/>
          </a:xfrm>
          <a:prstGeom prst="rect">
            <a:avLst/>
          </a:prstGeom>
          <a:solidFill>
            <a:srgbClr val="FFFFFF"/>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6"/>
          <p:cNvSpPr/>
          <p:nvPr/>
        </p:nvSpPr>
        <p:spPr>
          <a:xfrm>
            <a:off x="3425264" y="1733550"/>
            <a:ext cx="2295600" cy="2874900"/>
          </a:xfrm>
          <a:prstGeom prst="rect">
            <a:avLst/>
          </a:prstGeom>
          <a:solidFill>
            <a:srgbClr val="FFFFFF"/>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6"/>
          <p:cNvSpPr/>
          <p:nvPr/>
        </p:nvSpPr>
        <p:spPr>
          <a:xfrm>
            <a:off x="6127275" y="1733550"/>
            <a:ext cx="2295600" cy="2874900"/>
          </a:xfrm>
          <a:prstGeom prst="rect">
            <a:avLst/>
          </a:prstGeom>
          <a:solidFill>
            <a:srgbClr val="FFFFFF"/>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6"/>
          <p:cNvSpPr txBox="1"/>
          <p:nvPr>
            <p:ph idx="1" type="subTitle"/>
          </p:nvPr>
        </p:nvSpPr>
        <p:spPr>
          <a:xfrm>
            <a:off x="776200" y="3600000"/>
            <a:ext cx="2190300" cy="54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16"/>
          <p:cNvSpPr txBox="1"/>
          <p:nvPr>
            <p:ph idx="2" type="subTitle"/>
          </p:nvPr>
        </p:nvSpPr>
        <p:spPr>
          <a:xfrm>
            <a:off x="6179925" y="3600000"/>
            <a:ext cx="2190300" cy="54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16"/>
          <p:cNvSpPr txBox="1"/>
          <p:nvPr>
            <p:ph idx="3" type="subTitle"/>
          </p:nvPr>
        </p:nvSpPr>
        <p:spPr>
          <a:xfrm>
            <a:off x="3477914" y="3600000"/>
            <a:ext cx="2190300" cy="54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16"/>
          <p:cNvSpPr/>
          <p:nvPr/>
        </p:nvSpPr>
        <p:spPr>
          <a:xfrm>
            <a:off x="269250" y="331300"/>
            <a:ext cx="8605500" cy="960900"/>
          </a:xfrm>
          <a:prstGeom prst="rect">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 name="Google Shape;175;p16"/>
          <p:cNvSpPr txBox="1"/>
          <p:nvPr>
            <p:ph type="title"/>
          </p:nvPr>
        </p:nvSpPr>
        <p:spPr>
          <a:xfrm>
            <a:off x="720000" y="346450"/>
            <a:ext cx="7710900" cy="9609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76" name="Google Shape;176;p16"/>
          <p:cNvSpPr/>
          <p:nvPr/>
        </p:nvSpPr>
        <p:spPr>
          <a:xfrm>
            <a:off x="725788" y="2847063"/>
            <a:ext cx="2295600" cy="619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a:off x="3427502" y="2847063"/>
            <a:ext cx="2295600" cy="619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p:nvPr/>
        </p:nvSpPr>
        <p:spPr>
          <a:xfrm>
            <a:off x="6129512" y="2847063"/>
            <a:ext cx="2295600" cy="619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txBox="1"/>
          <p:nvPr>
            <p:ph idx="4" type="title"/>
          </p:nvPr>
        </p:nvSpPr>
        <p:spPr>
          <a:xfrm>
            <a:off x="713200" y="2859884"/>
            <a:ext cx="2320800" cy="606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80" name="Google Shape;180;p16"/>
          <p:cNvSpPr txBox="1"/>
          <p:nvPr>
            <p:ph idx="5" type="title"/>
          </p:nvPr>
        </p:nvSpPr>
        <p:spPr>
          <a:xfrm>
            <a:off x="6116900" y="2859875"/>
            <a:ext cx="2320800" cy="606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81" name="Google Shape;181;p16"/>
          <p:cNvSpPr txBox="1"/>
          <p:nvPr>
            <p:ph idx="6" type="title"/>
          </p:nvPr>
        </p:nvSpPr>
        <p:spPr>
          <a:xfrm>
            <a:off x="3414902" y="2859898"/>
            <a:ext cx="2320800" cy="606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1pPr>
            <a:lvl2pPr lvl="1"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2pPr>
            <a:lvl3pPr lvl="2"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3pPr>
            <a:lvl4pPr lvl="3"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4pPr>
            <a:lvl5pPr lvl="4"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5pPr>
            <a:lvl6pPr lvl="5"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6pPr>
            <a:lvl7pPr lvl="6"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7pPr>
            <a:lvl8pPr lvl="7"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8pPr>
            <a:lvl9pPr lvl="8" rtl="0" algn="ctr">
              <a:spcBef>
                <a:spcPts val="0"/>
              </a:spcBef>
              <a:spcAft>
                <a:spcPts val="0"/>
              </a:spcAft>
              <a:buClr>
                <a:schemeClr val="lt1"/>
              </a:buClr>
              <a:buSzPts val="2000"/>
              <a:buFont typeface="Titillium Web Light"/>
              <a:buNone/>
              <a:defRPr sz="2000">
                <a:solidFill>
                  <a:schemeClr val="lt1"/>
                </a:solidFill>
                <a:latin typeface="Titillium Web Light"/>
                <a:ea typeface="Titillium Web Light"/>
                <a:cs typeface="Titillium Web Light"/>
                <a:sym typeface="Titillium Web Light"/>
              </a:defRPr>
            </a:lvl9pPr>
          </a:lstStyle>
          <a:p/>
        </p:txBody>
      </p:sp>
      <p:sp>
        <p:nvSpPr>
          <p:cNvPr id="182" name="Google Shape;182;p16"/>
          <p:cNvSpPr/>
          <p:nvPr/>
        </p:nvSpPr>
        <p:spPr>
          <a:xfrm>
            <a:off x="723850" y="1666875"/>
            <a:ext cx="2295000" cy="1180200"/>
          </a:xfrm>
          <a:prstGeom prst="rect">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a:off x="3427939" y="1666875"/>
            <a:ext cx="2295000" cy="1180200"/>
          </a:xfrm>
          <a:prstGeom prst="rect">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a:off x="6127575" y="1666875"/>
            <a:ext cx="2295000" cy="1180200"/>
          </a:xfrm>
          <a:prstGeom prst="rect">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
    <p:spTree>
      <p:nvGrpSpPr>
        <p:cNvPr id="185" name="Shape 185"/>
        <p:cNvGrpSpPr/>
        <p:nvPr/>
      </p:nvGrpSpPr>
      <p:grpSpPr>
        <a:xfrm>
          <a:off x="0" y="0"/>
          <a:ext cx="0" cy="0"/>
          <a:chOff x="0" y="0"/>
          <a:chExt cx="0" cy="0"/>
        </a:xfrm>
      </p:grpSpPr>
      <p:sp>
        <p:nvSpPr>
          <p:cNvPr id="186" name="Google Shape;186;p17"/>
          <p:cNvSpPr/>
          <p:nvPr/>
        </p:nvSpPr>
        <p:spPr>
          <a:xfrm>
            <a:off x="269250" y="331300"/>
            <a:ext cx="8605500" cy="44298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87" name="Google Shape;187;p17"/>
          <p:cNvSpPr/>
          <p:nvPr/>
        </p:nvSpPr>
        <p:spPr>
          <a:xfrm>
            <a:off x="269250" y="331300"/>
            <a:ext cx="8605500" cy="960900"/>
          </a:xfrm>
          <a:prstGeom prst="rect">
            <a:avLst/>
          </a:prstGeom>
          <a:solidFill>
            <a:srgbClr val="2471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88" name="Google Shape;188;p17"/>
          <p:cNvSpPr txBox="1"/>
          <p:nvPr>
            <p:ph type="title"/>
          </p:nvPr>
        </p:nvSpPr>
        <p:spPr>
          <a:xfrm>
            <a:off x="3691800" y="346450"/>
            <a:ext cx="4776000" cy="960900"/>
          </a:xfrm>
          <a:prstGeom prst="rect">
            <a:avLst/>
          </a:prstGeom>
        </p:spPr>
        <p:txBody>
          <a:bodyPr anchorCtr="0" anchor="ctr" bIns="91425" lIns="91425" spcFirstLastPara="1" rIns="91425" wrap="square" tIns="91425">
            <a:noAutofit/>
          </a:bodyPr>
          <a:lstStyle>
            <a:lvl1pPr lvl="0" rtl="0" algn="r">
              <a:lnSpc>
                <a:spcPct val="80000"/>
              </a:lnSpc>
              <a:spcBef>
                <a:spcPts val="0"/>
              </a:spcBef>
              <a:spcAft>
                <a:spcPts val="0"/>
              </a:spcAft>
              <a:buSzPts val="3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189" name="Google Shape;189;p17"/>
          <p:cNvSpPr txBox="1"/>
          <p:nvPr>
            <p:ph idx="1" type="body"/>
          </p:nvPr>
        </p:nvSpPr>
        <p:spPr>
          <a:xfrm>
            <a:off x="5858400" y="2057400"/>
            <a:ext cx="2609400" cy="2019600"/>
          </a:xfrm>
          <a:prstGeom prst="rect">
            <a:avLst/>
          </a:prstGeom>
        </p:spPr>
        <p:txBody>
          <a:bodyPr anchorCtr="0" anchor="ctr" bIns="91425" lIns="0" spcFirstLastPara="1" rIns="91425" wrap="square" tIns="91425">
            <a:noAutofit/>
          </a:bodyPr>
          <a:lstStyle>
            <a:lvl1pPr indent="-317500" lvl="0" marL="457200" rtl="0" algn="r">
              <a:lnSpc>
                <a:spcPct val="100000"/>
              </a:lnSpc>
              <a:spcBef>
                <a:spcPts val="0"/>
              </a:spcBef>
              <a:spcAft>
                <a:spcPts val="0"/>
              </a:spcAft>
              <a:buClr>
                <a:schemeClr val="dk1"/>
              </a:buClr>
              <a:buSzPts val="1400"/>
              <a:buChar char="●"/>
              <a:defRPr sz="1400">
                <a:solidFill>
                  <a:schemeClr val="dk1"/>
                </a:solidFill>
              </a:defRPr>
            </a:lvl1pPr>
            <a:lvl2pPr indent="-317500" lvl="1" marL="914400" rtl="0" algn="r">
              <a:spcBef>
                <a:spcPts val="1600"/>
              </a:spcBef>
              <a:spcAft>
                <a:spcPts val="0"/>
              </a:spcAft>
              <a:buClr>
                <a:schemeClr val="dk1"/>
              </a:buClr>
              <a:buSzPts val="1400"/>
              <a:buChar char="○"/>
              <a:defRPr>
                <a:solidFill>
                  <a:schemeClr val="dk1"/>
                </a:solidFill>
              </a:defRPr>
            </a:lvl2pPr>
            <a:lvl3pPr indent="-317500" lvl="2" marL="1371600" rtl="0" algn="r">
              <a:spcBef>
                <a:spcPts val="1600"/>
              </a:spcBef>
              <a:spcAft>
                <a:spcPts val="0"/>
              </a:spcAft>
              <a:buClr>
                <a:schemeClr val="dk1"/>
              </a:buClr>
              <a:buSzPts val="1400"/>
              <a:buChar char="■"/>
              <a:defRPr>
                <a:solidFill>
                  <a:schemeClr val="dk1"/>
                </a:solidFill>
              </a:defRPr>
            </a:lvl3pPr>
            <a:lvl4pPr indent="-317500" lvl="3" marL="1828800" rtl="0" algn="r">
              <a:spcBef>
                <a:spcPts val="1600"/>
              </a:spcBef>
              <a:spcAft>
                <a:spcPts val="0"/>
              </a:spcAft>
              <a:buClr>
                <a:schemeClr val="dk1"/>
              </a:buClr>
              <a:buSzPts val="1400"/>
              <a:buChar char="●"/>
              <a:defRPr>
                <a:solidFill>
                  <a:schemeClr val="dk1"/>
                </a:solidFill>
              </a:defRPr>
            </a:lvl4pPr>
            <a:lvl5pPr indent="-317500" lvl="4" marL="2286000" rtl="0" algn="r">
              <a:spcBef>
                <a:spcPts val="1600"/>
              </a:spcBef>
              <a:spcAft>
                <a:spcPts val="0"/>
              </a:spcAft>
              <a:buClr>
                <a:schemeClr val="dk1"/>
              </a:buClr>
              <a:buSzPts val="1400"/>
              <a:buChar char="○"/>
              <a:defRPr>
                <a:solidFill>
                  <a:schemeClr val="dk1"/>
                </a:solidFill>
              </a:defRPr>
            </a:lvl5pPr>
            <a:lvl6pPr indent="-317500" lvl="5" marL="2743200" rtl="0" algn="r">
              <a:spcBef>
                <a:spcPts val="1600"/>
              </a:spcBef>
              <a:spcAft>
                <a:spcPts val="0"/>
              </a:spcAft>
              <a:buClr>
                <a:schemeClr val="dk1"/>
              </a:buClr>
              <a:buSzPts val="1400"/>
              <a:buChar char="■"/>
              <a:defRPr>
                <a:solidFill>
                  <a:schemeClr val="dk1"/>
                </a:solidFill>
              </a:defRPr>
            </a:lvl6pPr>
            <a:lvl7pPr indent="-317500" lvl="6" marL="3200400" rtl="0" algn="r">
              <a:spcBef>
                <a:spcPts val="1600"/>
              </a:spcBef>
              <a:spcAft>
                <a:spcPts val="0"/>
              </a:spcAft>
              <a:buClr>
                <a:schemeClr val="dk1"/>
              </a:buClr>
              <a:buSzPts val="1400"/>
              <a:buChar char="●"/>
              <a:defRPr>
                <a:solidFill>
                  <a:schemeClr val="dk1"/>
                </a:solidFill>
              </a:defRPr>
            </a:lvl7pPr>
            <a:lvl8pPr indent="-317500" lvl="7" marL="3657600" rtl="0" algn="r">
              <a:spcBef>
                <a:spcPts val="1600"/>
              </a:spcBef>
              <a:spcAft>
                <a:spcPts val="0"/>
              </a:spcAft>
              <a:buClr>
                <a:schemeClr val="dk1"/>
              </a:buClr>
              <a:buSzPts val="1400"/>
              <a:buChar char="○"/>
              <a:defRPr>
                <a:solidFill>
                  <a:schemeClr val="dk1"/>
                </a:solidFill>
              </a:defRPr>
            </a:lvl8pPr>
            <a:lvl9pPr indent="-317500" lvl="8" marL="4114800" rtl="0" algn="r">
              <a:spcBef>
                <a:spcPts val="1600"/>
              </a:spcBef>
              <a:spcAft>
                <a:spcPts val="1600"/>
              </a:spcAft>
              <a:buClr>
                <a:schemeClr val="dk1"/>
              </a:buClr>
              <a:buSzPts val="1400"/>
              <a:buChar char="■"/>
              <a:defRPr>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_1">
    <p:spTree>
      <p:nvGrpSpPr>
        <p:cNvPr id="190" name="Shape 190"/>
        <p:cNvGrpSpPr/>
        <p:nvPr/>
      </p:nvGrpSpPr>
      <p:grpSpPr>
        <a:xfrm>
          <a:off x="0" y="0"/>
          <a:ext cx="0" cy="0"/>
          <a:chOff x="0" y="0"/>
          <a:chExt cx="0" cy="0"/>
        </a:xfrm>
      </p:grpSpPr>
      <p:sp>
        <p:nvSpPr>
          <p:cNvPr id="191" name="Google Shape;191;p18"/>
          <p:cNvSpPr/>
          <p:nvPr/>
        </p:nvSpPr>
        <p:spPr>
          <a:xfrm>
            <a:off x="269250" y="331300"/>
            <a:ext cx="8605500" cy="44298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8"/>
          <p:cNvSpPr/>
          <p:nvPr/>
        </p:nvSpPr>
        <p:spPr>
          <a:xfrm>
            <a:off x="269250" y="331300"/>
            <a:ext cx="8605500" cy="960900"/>
          </a:xfrm>
          <a:prstGeom prst="rect">
            <a:avLst/>
          </a:prstGeom>
          <a:solidFill>
            <a:srgbClr val="2471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8"/>
          <p:cNvSpPr txBox="1"/>
          <p:nvPr>
            <p:ph type="title"/>
          </p:nvPr>
        </p:nvSpPr>
        <p:spPr>
          <a:xfrm>
            <a:off x="720000" y="346450"/>
            <a:ext cx="4776000" cy="9609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4" name="Google Shape;194;p18"/>
          <p:cNvSpPr txBox="1"/>
          <p:nvPr>
            <p:ph idx="1" type="body"/>
          </p:nvPr>
        </p:nvSpPr>
        <p:spPr>
          <a:xfrm>
            <a:off x="713225" y="2057400"/>
            <a:ext cx="2609400" cy="2019600"/>
          </a:xfrm>
          <a:prstGeom prst="rect">
            <a:avLst/>
          </a:prstGeom>
        </p:spPr>
        <p:txBody>
          <a:bodyPr anchorCtr="0" anchor="ctr" bIns="91425" lIns="0" spcFirstLastPara="1" rIns="91425" wrap="square" tIns="91425">
            <a:noAutofit/>
          </a:bodyPr>
          <a:lstStyle>
            <a:lvl1pPr indent="-317500" lvl="0" marL="457200" rtl="0">
              <a:lnSpc>
                <a:spcPct val="100000"/>
              </a:lnSpc>
              <a:spcBef>
                <a:spcPts val="0"/>
              </a:spcBef>
              <a:spcAft>
                <a:spcPts val="0"/>
              </a:spcAft>
              <a:buClr>
                <a:schemeClr val="dk1"/>
              </a:buClr>
              <a:buSzPts val="1400"/>
              <a:buChar char="●"/>
              <a:defRPr sz="1400">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4">
    <p:spTree>
      <p:nvGrpSpPr>
        <p:cNvPr id="195" name="Shape 195"/>
        <p:cNvGrpSpPr/>
        <p:nvPr/>
      </p:nvGrpSpPr>
      <p:grpSpPr>
        <a:xfrm>
          <a:off x="0" y="0"/>
          <a:ext cx="0" cy="0"/>
          <a:chOff x="0" y="0"/>
          <a:chExt cx="0" cy="0"/>
        </a:xfrm>
      </p:grpSpPr>
      <p:sp>
        <p:nvSpPr>
          <p:cNvPr id="196" name="Google Shape;196;p19"/>
          <p:cNvSpPr/>
          <p:nvPr/>
        </p:nvSpPr>
        <p:spPr>
          <a:xfrm>
            <a:off x="269250" y="331300"/>
            <a:ext cx="8605500" cy="4429800"/>
          </a:xfrm>
          <a:prstGeom prst="rect">
            <a:avLst/>
          </a:prstGeom>
          <a:solidFill>
            <a:schemeClr val="lt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
          <p:cNvSpPr/>
          <p:nvPr/>
        </p:nvSpPr>
        <p:spPr>
          <a:xfrm>
            <a:off x="7437450" y="3418700"/>
            <a:ext cx="1437300" cy="1371600"/>
          </a:xfrm>
          <a:prstGeom prst="rect">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9"/>
          <p:cNvSpPr/>
          <p:nvPr/>
        </p:nvSpPr>
        <p:spPr>
          <a:xfrm>
            <a:off x="269250" y="3418700"/>
            <a:ext cx="7155600" cy="1368000"/>
          </a:xfrm>
          <a:prstGeom prst="rect">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9"/>
          <p:cNvSpPr/>
          <p:nvPr/>
        </p:nvSpPr>
        <p:spPr>
          <a:xfrm>
            <a:off x="6838775" y="-1925625"/>
            <a:ext cx="1138200" cy="1014300"/>
          </a:xfrm>
          <a:prstGeom prst="rect">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9"/>
          <p:cNvSpPr txBox="1"/>
          <p:nvPr>
            <p:ph type="title"/>
          </p:nvPr>
        </p:nvSpPr>
        <p:spPr>
          <a:xfrm>
            <a:off x="720000" y="539500"/>
            <a:ext cx="7710900" cy="2879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Font typeface="Titillium Web"/>
              <a:buNone/>
              <a:defRPr sz="3600">
                <a:latin typeface="Titillium Web"/>
                <a:ea typeface="Titillium Web"/>
                <a:cs typeface="Titillium Web"/>
                <a:sym typeface="Titillium Web"/>
              </a:defRPr>
            </a:lvl1pPr>
            <a:lvl2pPr lvl="1" rtl="0" algn="r">
              <a:spcBef>
                <a:spcPts val="0"/>
              </a:spcBef>
              <a:spcAft>
                <a:spcPts val="0"/>
              </a:spcAft>
              <a:buClr>
                <a:schemeClr val="lt2"/>
              </a:buClr>
              <a:buSzPts val="6300"/>
              <a:buNone/>
              <a:defRPr sz="6300">
                <a:solidFill>
                  <a:schemeClr val="lt2"/>
                </a:solidFill>
              </a:defRPr>
            </a:lvl2pPr>
            <a:lvl3pPr lvl="2" rtl="0" algn="r">
              <a:spcBef>
                <a:spcPts val="0"/>
              </a:spcBef>
              <a:spcAft>
                <a:spcPts val="0"/>
              </a:spcAft>
              <a:buClr>
                <a:schemeClr val="lt2"/>
              </a:buClr>
              <a:buSzPts val="6300"/>
              <a:buNone/>
              <a:defRPr sz="6300">
                <a:solidFill>
                  <a:schemeClr val="lt2"/>
                </a:solidFill>
              </a:defRPr>
            </a:lvl3pPr>
            <a:lvl4pPr lvl="3" rtl="0" algn="r">
              <a:spcBef>
                <a:spcPts val="0"/>
              </a:spcBef>
              <a:spcAft>
                <a:spcPts val="0"/>
              </a:spcAft>
              <a:buClr>
                <a:schemeClr val="lt2"/>
              </a:buClr>
              <a:buSzPts val="6300"/>
              <a:buNone/>
              <a:defRPr sz="6300">
                <a:solidFill>
                  <a:schemeClr val="lt2"/>
                </a:solidFill>
              </a:defRPr>
            </a:lvl4pPr>
            <a:lvl5pPr lvl="4" rtl="0" algn="r">
              <a:spcBef>
                <a:spcPts val="0"/>
              </a:spcBef>
              <a:spcAft>
                <a:spcPts val="0"/>
              </a:spcAft>
              <a:buClr>
                <a:schemeClr val="lt2"/>
              </a:buClr>
              <a:buSzPts val="6300"/>
              <a:buNone/>
              <a:defRPr sz="6300">
                <a:solidFill>
                  <a:schemeClr val="lt2"/>
                </a:solidFill>
              </a:defRPr>
            </a:lvl5pPr>
            <a:lvl6pPr lvl="5" rtl="0" algn="r">
              <a:spcBef>
                <a:spcPts val="0"/>
              </a:spcBef>
              <a:spcAft>
                <a:spcPts val="0"/>
              </a:spcAft>
              <a:buClr>
                <a:schemeClr val="lt2"/>
              </a:buClr>
              <a:buSzPts val="6300"/>
              <a:buNone/>
              <a:defRPr sz="6300">
                <a:solidFill>
                  <a:schemeClr val="lt2"/>
                </a:solidFill>
              </a:defRPr>
            </a:lvl6pPr>
            <a:lvl7pPr lvl="6" rtl="0" algn="r">
              <a:spcBef>
                <a:spcPts val="0"/>
              </a:spcBef>
              <a:spcAft>
                <a:spcPts val="0"/>
              </a:spcAft>
              <a:buClr>
                <a:schemeClr val="lt2"/>
              </a:buClr>
              <a:buSzPts val="6300"/>
              <a:buNone/>
              <a:defRPr sz="6300">
                <a:solidFill>
                  <a:schemeClr val="lt2"/>
                </a:solidFill>
              </a:defRPr>
            </a:lvl7pPr>
            <a:lvl8pPr lvl="7" rtl="0" algn="r">
              <a:spcBef>
                <a:spcPts val="0"/>
              </a:spcBef>
              <a:spcAft>
                <a:spcPts val="0"/>
              </a:spcAft>
              <a:buClr>
                <a:schemeClr val="lt2"/>
              </a:buClr>
              <a:buSzPts val="6300"/>
              <a:buNone/>
              <a:defRPr sz="6300">
                <a:solidFill>
                  <a:schemeClr val="lt2"/>
                </a:solidFill>
              </a:defRPr>
            </a:lvl8pPr>
            <a:lvl9pPr lvl="8" rtl="0" algn="r">
              <a:spcBef>
                <a:spcPts val="0"/>
              </a:spcBef>
              <a:spcAft>
                <a:spcPts val="0"/>
              </a:spcAft>
              <a:buClr>
                <a:schemeClr val="lt2"/>
              </a:buClr>
              <a:buSzPts val="6300"/>
              <a:buNone/>
              <a:defRPr sz="6300">
                <a:solidFill>
                  <a:schemeClr val="lt2"/>
                </a:solidFill>
              </a:defRPr>
            </a:lvl9pPr>
          </a:lstStyle>
          <a:p/>
        </p:txBody>
      </p:sp>
      <p:sp>
        <p:nvSpPr>
          <p:cNvPr id="201" name="Google Shape;201;p19"/>
          <p:cNvSpPr txBox="1"/>
          <p:nvPr>
            <p:ph idx="2" type="title"/>
          </p:nvPr>
        </p:nvSpPr>
        <p:spPr>
          <a:xfrm>
            <a:off x="713400" y="3445325"/>
            <a:ext cx="3676500" cy="13680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3000"/>
              <a:buNone/>
              <a:defRPr sz="3000"/>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02" name="Google Shape;202;p19"/>
          <p:cNvSpPr/>
          <p:nvPr/>
        </p:nvSpPr>
        <p:spPr>
          <a:xfrm>
            <a:off x="4791075" y="3432950"/>
            <a:ext cx="2633700" cy="1339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19"/>
          <p:cNvGrpSpPr/>
          <p:nvPr/>
        </p:nvGrpSpPr>
        <p:grpSpPr>
          <a:xfrm>
            <a:off x="5351313" y="3755675"/>
            <a:ext cx="1513223" cy="694050"/>
            <a:chOff x="4664550" y="3782300"/>
            <a:chExt cx="1917900" cy="694050"/>
          </a:xfrm>
        </p:grpSpPr>
        <p:cxnSp>
          <p:nvCxnSpPr>
            <p:cNvPr id="204" name="Google Shape;204;p19"/>
            <p:cNvCxnSpPr/>
            <p:nvPr/>
          </p:nvCxnSpPr>
          <p:spPr>
            <a:xfrm>
              <a:off x="5623500" y="3170375"/>
              <a:ext cx="0" cy="1917900"/>
            </a:xfrm>
            <a:prstGeom prst="straightConnector1">
              <a:avLst/>
            </a:prstGeom>
            <a:noFill/>
            <a:ln cap="flat" cmpd="sng" w="38100">
              <a:solidFill>
                <a:srgbClr val="F2F2F2"/>
              </a:solidFill>
              <a:prstDash val="dot"/>
              <a:round/>
              <a:headEnd len="med" w="med" type="none"/>
              <a:tailEnd len="med" w="med" type="none"/>
            </a:ln>
          </p:spPr>
        </p:cxnSp>
        <p:cxnSp>
          <p:nvCxnSpPr>
            <p:cNvPr id="205" name="Google Shape;205;p19"/>
            <p:cNvCxnSpPr/>
            <p:nvPr/>
          </p:nvCxnSpPr>
          <p:spPr>
            <a:xfrm>
              <a:off x="5623500" y="3517400"/>
              <a:ext cx="0" cy="1917900"/>
            </a:xfrm>
            <a:prstGeom prst="straightConnector1">
              <a:avLst/>
            </a:prstGeom>
            <a:noFill/>
            <a:ln cap="flat" cmpd="sng" w="38100">
              <a:solidFill>
                <a:srgbClr val="F2F2F2"/>
              </a:solidFill>
              <a:prstDash val="dot"/>
              <a:round/>
              <a:headEnd len="med" w="med" type="none"/>
              <a:tailEnd len="med" w="med" type="none"/>
            </a:ln>
          </p:spPr>
        </p:cxnSp>
        <p:cxnSp>
          <p:nvCxnSpPr>
            <p:cNvPr id="206" name="Google Shape;206;p19"/>
            <p:cNvCxnSpPr/>
            <p:nvPr/>
          </p:nvCxnSpPr>
          <p:spPr>
            <a:xfrm>
              <a:off x="5623500" y="2823350"/>
              <a:ext cx="0" cy="1917900"/>
            </a:xfrm>
            <a:prstGeom prst="straightConnector1">
              <a:avLst/>
            </a:prstGeom>
            <a:noFill/>
            <a:ln cap="flat" cmpd="sng" w="38100">
              <a:solidFill>
                <a:srgbClr val="F2F2F2"/>
              </a:solidFill>
              <a:prstDash val="dot"/>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spTree>
      <p:nvGrpSpPr>
        <p:cNvPr id="207" name="Shape 207"/>
        <p:cNvGrpSpPr/>
        <p:nvPr/>
      </p:nvGrpSpPr>
      <p:grpSpPr>
        <a:xfrm>
          <a:off x="0" y="0"/>
          <a:ext cx="0" cy="0"/>
          <a:chOff x="0" y="0"/>
          <a:chExt cx="0" cy="0"/>
        </a:xfrm>
      </p:grpSpPr>
      <p:sp>
        <p:nvSpPr>
          <p:cNvPr id="208" name="Google Shape;208;p20"/>
          <p:cNvSpPr/>
          <p:nvPr/>
        </p:nvSpPr>
        <p:spPr>
          <a:xfrm>
            <a:off x="7913850" y="331300"/>
            <a:ext cx="946800" cy="960900"/>
          </a:xfrm>
          <a:prstGeom prst="rect">
            <a:avLst/>
          </a:prstGeom>
          <a:solidFill>
            <a:srgbClr val="FF9900"/>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269250" y="331300"/>
            <a:ext cx="7644600" cy="960900"/>
          </a:xfrm>
          <a:prstGeom prst="rect">
            <a:avLst/>
          </a:prstGeom>
          <a:solidFill>
            <a:srgbClr val="2471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0"/>
          <p:cNvSpPr txBox="1"/>
          <p:nvPr>
            <p:ph type="title"/>
          </p:nvPr>
        </p:nvSpPr>
        <p:spPr>
          <a:xfrm>
            <a:off x="720000" y="346450"/>
            <a:ext cx="4776000" cy="9609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3"/>
          <p:cNvSpPr/>
          <p:nvPr/>
        </p:nvSpPr>
        <p:spPr>
          <a:xfrm>
            <a:off x="713225" y="2736700"/>
            <a:ext cx="7710900" cy="1872000"/>
          </a:xfrm>
          <a:prstGeom prst="rect">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6571050" y="2749675"/>
            <a:ext cx="1872000" cy="187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3793975" y="539500"/>
            <a:ext cx="4630200" cy="2197200"/>
          </a:xfrm>
          <a:prstGeom prst="rect">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713225" y="539500"/>
            <a:ext cx="3073200" cy="2197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 name="Google Shape;28;p3"/>
          <p:cNvSpPr txBox="1"/>
          <p:nvPr>
            <p:ph type="title"/>
          </p:nvPr>
        </p:nvSpPr>
        <p:spPr>
          <a:xfrm>
            <a:off x="4006400" y="539500"/>
            <a:ext cx="4424700" cy="21972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5600"/>
              <a:buNone/>
              <a:defRPr sz="5600"/>
            </a:lvl1pPr>
            <a:lvl2pPr lvl="1" rtl="0">
              <a:spcBef>
                <a:spcPts val="0"/>
              </a:spcBef>
              <a:spcAft>
                <a:spcPts val="0"/>
              </a:spcAft>
              <a:buSzPts val="5000"/>
              <a:buFont typeface="Bungee Inline"/>
              <a:buNone/>
              <a:defRPr sz="5000">
                <a:latin typeface="Bungee Inline"/>
                <a:ea typeface="Bungee Inline"/>
                <a:cs typeface="Bungee Inline"/>
                <a:sym typeface="Bungee Inline"/>
              </a:defRPr>
            </a:lvl2pPr>
            <a:lvl3pPr lvl="2" rtl="0">
              <a:spcBef>
                <a:spcPts val="0"/>
              </a:spcBef>
              <a:spcAft>
                <a:spcPts val="0"/>
              </a:spcAft>
              <a:buSzPts val="5000"/>
              <a:buFont typeface="Bungee Inline"/>
              <a:buNone/>
              <a:defRPr sz="5000">
                <a:latin typeface="Bungee Inline"/>
                <a:ea typeface="Bungee Inline"/>
                <a:cs typeface="Bungee Inline"/>
                <a:sym typeface="Bungee Inline"/>
              </a:defRPr>
            </a:lvl3pPr>
            <a:lvl4pPr lvl="3" rtl="0">
              <a:spcBef>
                <a:spcPts val="0"/>
              </a:spcBef>
              <a:spcAft>
                <a:spcPts val="0"/>
              </a:spcAft>
              <a:buSzPts val="5000"/>
              <a:buFont typeface="Bungee Inline"/>
              <a:buNone/>
              <a:defRPr sz="5000">
                <a:latin typeface="Bungee Inline"/>
                <a:ea typeface="Bungee Inline"/>
                <a:cs typeface="Bungee Inline"/>
                <a:sym typeface="Bungee Inline"/>
              </a:defRPr>
            </a:lvl4pPr>
            <a:lvl5pPr lvl="4" rtl="0">
              <a:spcBef>
                <a:spcPts val="0"/>
              </a:spcBef>
              <a:spcAft>
                <a:spcPts val="0"/>
              </a:spcAft>
              <a:buSzPts val="5000"/>
              <a:buFont typeface="Bungee Inline"/>
              <a:buNone/>
              <a:defRPr sz="5000">
                <a:latin typeface="Bungee Inline"/>
                <a:ea typeface="Bungee Inline"/>
                <a:cs typeface="Bungee Inline"/>
                <a:sym typeface="Bungee Inline"/>
              </a:defRPr>
            </a:lvl5pPr>
            <a:lvl6pPr lvl="5" rtl="0">
              <a:spcBef>
                <a:spcPts val="0"/>
              </a:spcBef>
              <a:spcAft>
                <a:spcPts val="0"/>
              </a:spcAft>
              <a:buSzPts val="5000"/>
              <a:buFont typeface="Bungee Inline"/>
              <a:buNone/>
              <a:defRPr sz="5000">
                <a:latin typeface="Bungee Inline"/>
                <a:ea typeface="Bungee Inline"/>
                <a:cs typeface="Bungee Inline"/>
                <a:sym typeface="Bungee Inline"/>
              </a:defRPr>
            </a:lvl6pPr>
            <a:lvl7pPr lvl="6" rtl="0">
              <a:spcBef>
                <a:spcPts val="0"/>
              </a:spcBef>
              <a:spcAft>
                <a:spcPts val="0"/>
              </a:spcAft>
              <a:buSzPts val="5000"/>
              <a:buFont typeface="Bungee Inline"/>
              <a:buNone/>
              <a:defRPr sz="5000">
                <a:latin typeface="Bungee Inline"/>
                <a:ea typeface="Bungee Inline"/>
                <a:cs typeface="Bungee Inline"/>
                <a:sym typeface="Bungee Inline"/>
              </a:defRPr>
            </a:lvl7pPr>
            <a:lvl8pPr lvl="7" rtl="0">
              <a:spcBef>
                <a:spcPts val="0"/>
              </a:spcBef>
              <a:spcAft>
                <a:spcPts val="0"/>
              </a:spcAft>
              <a:buSzPts val="5000"/>
              <a:buFont typeface="Bungee Inline"/>
              <a:buNone/>
              <a:defRPr sz="5000">
                <a:latin typeface="Bungee Inline"/>
                <a:ea typeface="Bungee Inline"/>
                <a:cs typeface="Bungee Inline"/>
                <a:sym typeface="Bungee Inline"/>
              </a:defRPr>
            </a:lvl8pPr>
            <a:lvl9pPr lvl="8" rtl="0">
              <a:spcBef>
                <a:spcPts val="0"/>
              </a:spcBef>
              <a:spcAft>
                <a:spcPts val="0"/>
              </a:spcAft>
              <a:buSzPts val="5000"/>
              <a:buFont typeface="Bungee Inline"/>
              <a:buNone/>
              <a:defRPr sz="5000">
                <a:latin typeface="Bungee Inline"/>
                <a:ea typeface="Bungee Inline"/>
                <a:cs typeface="Bungee Inline"/>
                <a:sym typeface="Bungee Inline"/>
              </a:defRPr>
            </a:lvl9pPr>
          </a:lstStyle>
          <a:p/>
        </p:txBody>
      </p:sp>
      <p:sp>
        <p:nvSpPr>
          <p:cNvPr id="29" name="Google Shape;29;p3"/>
          <p:cNvSpPr txBox="1"/>
          <p:nvPr>
            <p:ph hasCustomPrompt="1" idx="2" type="title"/>
          </p:nvPr>
        </p:nvSpPr>
        <p:spPr>
          <a:xfrm>
            <a:off x="713214" y="539500"/>
            <a:ext cx="3073200" cy="2197200"/>
          </a:xfrm>
          <a:prstGeom prst="rect">
            <a:avLst/>
          </a:prstGeom>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2"/>
              </a:buClr>
              <a:buSzPts val="12000"/>
              <a:buFont typeface="Titillium Web ExtraLight"/>
              <a:buNone/>
              <a:defRPr sz="12000">
                <a:solidFill>
                  <a:schemeClr val="lt2"/>
                </a:solidFill>
                <a:latin typeface="Titillium Web ExtraLight"/>
                <a:ea typeface="Titillium Web ExtraLight"/>
                <a:cs typeface="Titillium Web ExtraLight"/>
                <a:sym typeface="Titillium Web ExtraLight"/>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0" name="Google Shape;30;p3"/>
          <p:cNvSpPr txBox="1"/>
          <p:nvPr>
            <p:ph idx="1" type="subTitle"/>
          </p:nvPr>
        </p:nvSpPr>
        <p:spPr>
          <a:xfrm>
            <a:off x="1414150" y="2800350"/>
            <a:ext cx="2806200" cy="1811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3000"/>
              <a:buNone/>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cxnSp>
        <p:nvCxnSpPr>
          <p:cNvPr id="31" name="Google Shape;31;p3"/>
          <p:cNvCxnSpPr/>
          <p:nvPr/>
        </p:nvCxnSpPr>
        <p:spPr>
          <a:xfrm>
            <a:off x="1005600" y="3243250"/>
            <a:ext cx="0" cy="964800"/>
          </a:xfrm>
          <a:prstGeom prst="straightConnector1">
            <a:avLst/>
          </a:prstGeom>
          <a:noFill/>
          <a:ln cap="flat" cmpd="sng" w="38100">
            <a:solidFill>
              <a:schemeClr val="dk1"/>
            </a:solidFill>
            <a:prstDash val="dot"/>
            <a:round/>
            <a:headEnd len="med" w="med" type="none"/>
            <a:tailEnd len="med" w="med" type="none"/>
          </a:ln>
        </p:spPr>
      </p:cxnSp>
      <p:cxnSp>
        <p:nvCxnSpPr>
          <p:cNvPr id="32" name="Google Shape;32;p3"/>
          <p:cNvCxnSpPr/>
          <p:nvPr/>
        </p:nvCxnSpPr>
        <p:spPr>
          <a:xfrm>
            <a:off x="1171725" y="3243250"/>
            <a:ext cx="0" cy="964800"/>
          </a:xfrm>
          <a:prstGeom prst="straightConnector1">
            <a:avLst/>
          </a:prstGeom>
          <a:noFill/>
          <a:ln cap="flat" cmpd="sng" w="38100">
            <a:solidFill>
              <a:schemeClr val="dk1"/>
            </a:solidFill>
            <a:prstDash val="dot"/>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_1">
    <p:spTree>
      <p:nvGrpSpPr>
        <p:cNvPr id="211" name="Shape 211"/>
        <p:cNvGrpSpPr/>
        <p:nvPr/>
      </p:nvGrpSpPr>
      <p:grpSpPr>
        <a:xfrm>
          <a:off x="0" y="0"/>
          <a:ext cx="0" cy="0"/>
          <a:chOff x="0" y="0"/>
          <a:chExt cx="0" cy="0"/>
        </a:xfrm>
      </p:grpSpPr>
      <p:sp>
        <p:nvSpPr>
          <p:cNvPr id="212" name="Google Shape;212;p21"/>
          <p:cNvSpPr/>
          <p:nvPr/>
        </p:nvSpPr>
        <p:spPr>
          <a:xfrm>
            <a:off x="7510150" y="0"/>
            <a:ext cx="1622400" cy="5143500"/>
          </a:xfrm>
          <a:prstGeom prst="rect">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txBox="1"/>
          <p:nvPr>
            <p:ph type="title"/>
          </p:nvPr>
        </p:nvSpPr>
        <p:spPr>
          <a:xfrm rot="5400000">
            <a:off x="6289050" y="1752600"/>
            <a:ext cx="4071600" cy="1638300"/>
          </a:xfrm>
          <a:prstGeom prst="rect">
            <a:avLst/>
          </a:prstGeom>
        </p:spPr>
        <p:txBody>
          <a:bodyPr anchorCtr="0" anchor="ctr" bIns="0" lIns="0" spcFirstLastPara="1" rIns="0" wrap="square" tIns="0">
            <a:noAutofit/>
          </a:bodyPr>
          <a:lstStyle>
            <a:lvl1pPr lvl="0" rtl="0" algn="ctr">
              <a:lnSpc>
                <a:spcPct val="80000"/>
              </a:lnSpc>
              <a:spcBef>
                <a:spcPts val="0"/>
              </a:spcBef>
              <a:spcAft>
                <a:spcPts val="0"/>
              </a:spcAft>
              <a:buSzPts val="3800"/>
              <a:buNone/>
              <a:defRPr b="1"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214" name="Google Shape;214;p21"/>
          <p:cNvCxnSpPr/>
          <p:nvPr/>
        </p:nvCxnSpPr>
        <p:spPr>
          <a:xfrm rot="10800000">
            <a:off x="7170600" y="-28050"/>
            <a:ext cx="0" cy="534300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7_1_1">
    <p:spTree>
      <p:nvGrpSpPr>
        <p:cNvPr id="215" name="Shape 215"/>
        <p:cNvGrpSpPr/>
        <p:nvPr/>
      </p:nvGrpSpPr>
      <p:grpSpPr>
        <a:xfrm>
          <a:off x="0" y="0"/>
          <a:ext cx="0" cy="0"/>
          <a:chOff x="0" y="0"/>
          <a:chExt cx="0" cy="0"/>
        </a:xfrm>
      </p:grpSpPr>
      <p:sp>
        <p:nvSpPr>
          <p:cNvPr id="216" name="Google Shape;216;p22"/>
          <p:cNvSpPr/>
          <p:nvPr/>
        </p:nvSpPr>
        <p:spPr>
          <a:xfrm>
            <a:off x="269250" y="331300"/>
            <a:ext cx="8605500" cy="44298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7927950" y="331300"/>
            <a:ext cx="946800" cy="960900"/>
          </a:xfrm>
          <a:prstGeom prst="rect">
            <a:avLst/>
          </a:prstGeom>
          <a:solidFill>
            <a:srgbClr val="FF9900"/>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a:off x="269250" y="331300"/>
            <a:ext cx="7644600" cy="960900"/>
          </a:xfrm>
          <a:prstGeom prst="rect">
            <a:avLst/>
          </a:prstGeom>
          <a:solidFill>
            <a:srgbClr val="2471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txBox="1"/>
          <p:nvPr>
            <p:ph type="title"/>
          </p:nvPr>
        </p:nvSpPr>
        <p:spPr>
          <a:xfrm>
            <a:off x="720000" y="346450"/>
            <a:ext cx="6919200" cy="9609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20" name="Shape 220"/>
        <p:cNvGrpSpPr/>
        <p:nvPr/>
      </p:nvGrpSpPr>
      <p:grpSpPr>
        <a:xfrm>
          <a:off x="0" y="0"/>
          <a:ext cx="0" cy="0"/>
          <a:chOff x="0" y="0"/>
          <a:chExt cx="0" cy="0"/>
        </a:xfrm>
      </p:grpSpPr>
      <p:sp>
        <p:nvSpPr>
          <p:cNvPr id="221" name="Google Shape;221;p23"/>
          <p:cNvSpPr/>
          <p:nvPr/>
        </p:nvSpPr>
        <p:spPr>
          <a:xfrm>
            <a:off x="5907900" y="3461300"/>
            <a:ext cx="2969400" cy="113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txBox="1"/>
          <p:nvPr>
            <p:ph idx="1" type="subTitle"/>
          </p:nvPr>
        </p:nvSpPr>
        <p:spPr>
          <a:xfrm>
            <a:off x="6091975" y="1667227"/>
            <a:ext cx="2338800" cy="1805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223" name="Google Shape;223;p23"/>
          <p:cNvSpPr/>
          <p:nvPr/>
        </p:nvSpPr>
        <p:spPr>
          <a:xfrm>
            <a:off x="5905500" y="531330"/>
            <a:ext cx="2969400" cy="1135800"/>
          </a:xfrm>
          <a:prstGeom prst="rect">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269250" y="3473549"/>
            <a:ext cx="5636400" cy="1134000"/>
          </a:xfrm>
          <a:prstGeom prst="rect">
            <a:avLst/>
          </a:prstGeom>
          <a:solidFill>
            <a:srgbClr val="2471F7"/>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4743450" y="3472649"/>
            <a:ext cx="1162200" cy="1135800"/>
          </a:xfrm>
          <a:prstGeom prst="rect">
            <a:avLst/>
          </a:prstGeom>
          <a:solidFill>
            <a:srgbClr val="FF9900"/>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6" name="Google Shape;226;p23"/>
          <p:cNvCxnSpPr/>
          <p:nvPr/>
        </p:nvCxnSpPr>
        <p:spPr>
          <a:xfrm rot="10800000">
            <a:off x="270300" y="3472677"/>
            <a:ext cx="8604600" cy="0"/>
          </a:xfrm>
          <a:prstGeom prst="straightConnector1">
            <a:avLst/>
          </a:prstGeom>
          <a:noFill/>
          <a:ln cap="flat" cmpd="sng" w="28575">
            <a:solidFill>
              <a:schemeClr val="dk1"/>
            </a:solidFill>
            <a:prstDash val="solid"/>
            <a:round/>
            <a:headEnd len="med" w="med" type="none"/>
            <a:tailEnd len="med" w="med" type="none"/>
          </a:ln>
        </p:spPr>
      </p:cxnSp>
      <p:sp>
        <p:nvSpPr>
          <p:cNvPr id="227" name="Google Shape;227;p23"/>
          <p:cNvSpPr/>
          <p:nvPr/>
        </p:nvSpPr>
        <p:spPr>
          <a:xfrm>
            <a:off x="269250" y="531330"/>
            <a:ext cx="5636400" cy="2941200"/>
          </a:xfrm>
          <a:prstGeom prst="rect">
            <a:avLst/>
          </a:pr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txBox="1"/>
          <p:nvPr>
            <p:ph type="title"/>
          </p:nvPr>
        </p:nvSpPr>
        <p:spPr>
          <a:xfrm>
            <a:off x="713225" y="455100"/>
            <a:ext cx="4792200" cy="2421600"/>
          </a:xfrm>
          <a:prstGeom prst="rect">
            <a:avLst/>
          </a:prstGeom>
        </p:spPr>
        <p:txBody>
          <a:bodyPr anchorCtr="0" anchor="ctr" bIns="91425" lIns="182875" spcFirstLastPara="1" rIns="91425" wrap="square" tIns="91425">
            <a:noAutofit/>
          </a:bodyPr>
          <a:lstStyle>
            <a:lvl1pPr lvl="0" rtl="0">
              <a:spcBef>
                <a:spcPts val="0"/>
              </a:spcBef>
              <a:spcAft>
                <a:spcPts val="0"/>
              </a:spcAft>
              <a:buClr>
                <a:schemeClr val="lt2"/>
              </a:buClr>
              <a:buSzPts val="8900"/>
              <a:buNone/>
              <a:defRPr sz="8900">
                <a:solidFill>
                  <a:schemeClr val="lt2"/>
                </a:solidFill>
              </a:defRPr>
            </a:lvl1pPr>
            <a:lvl2pPr lvl="1" rtl="0" algn="ctr">
              <a:spcBef>
                <a:spcPts val="0"/>
              </a:spcBef>
              <a:spcAft>
                <a:spcPts val="0"/>
              </a:spcAft>
              <a:buSzPts val="6400"/>
              <a:buNone/>
              <a:defRPr sz="6400"/>
            </a:lvl2pPr>
            <a:lvl3pPr lvl="2" rtl="0" algn="ctr">
              <a:spcBef>
                <a:spcPts val="0"/>
              </a:spcBef>
              <a:spcAft>
                <a:spcPts val="0"/>
              </a:spcAft>
              <a:buSzPts val="6400"/>
              <a:buNone/>
              <a:defRPr sz="6400"/>
            </a:lvl3pPr>
            <a:lvl4pPr lvl="3" rtl="0" algn="ctr">
              <a:spcBef>
                <a:spcPts val="0"/>
              </a:spcBef>
              <a:spcAft>
                <a:spcPts val="0"/>
              </a:spcAft>
              <a:buSzPts val="6400"/>
              <a:buNone/>
              <a:defRPr sz="6400"/>
            </a:lvl4pPr>
            <a:lvl5pPr lvl="4" rtl="0" algn="ctr">
              <a:spcBef>
                <a:spcPts val="0"/>
              </a:spcBef>
              <a:spcAft>
                <a:spcPts val="0"/>
              </a:spcAft>
              <a:buSzPts val="6400"/>
              <a:buNone/>
              <a:defRPr sz="6400"/>
            </a:lvl5pPr>
            <a:lvl6pPr lvl="5" rtl="0" algn="ctr">
              <a:spcBef>
                <a:spcPts val="0"/>
              </a:spcBef>
              <a:spcAft>
                <a:spcPts val="0"/>
              </a:spcAft>
              <a:buSzPts val="6400"/>
              <a:buNone/>
              <a:defRPr sz="6400"/>
            </a:lvl6pPr>
            <a:lvl7pPr lvl="6" rtl="0" algn="ctr">
              <a:spcBef>
                <a:spcPts val="0"/>
              </a:spcBef>
              <a:spcAft>
                <a:spcPts val="0"/>
              </a:spcAft>
              <a:buSzPts val="6400"/>
              <a:buNone/>
              <a:defRPr sz="6400"/>
            </a:lvl7pPr>
            <a:lvl8pPr lvl="7" rtl="0" algn="ctr">
              <a:spcBef>
                <a:spcPts val="0"/>
              </a:spcBef>
              <a:spcAft>
                <a:spcPts val="0"/>
              </a:spcAft>
              <a:buSzPts val="6400"/>
              <a:buNone/>
              <a:defRPr sz="6400"/>
            </a:lvl8pPr>
            <a:lvl9pPr lvl="8" rtl="0" algn="ctr">
              <a:spcBef>
                <a:spcPts val="0"/>
              </a:spcBef>
              <a:spcAft>
                <a:spcPts val="0"/>
              </a:spcAft>
              <a:buSzPts val="6400"/>
              <a:buNone/>
              <a:defRPr sz="6400"/>
            </a:lvl9pPr>
          </a:lstStyle>
          <a:p/>
        </p:txBody>
      </p:sp>
      <p:sp>
        <p:nvSpPr>
          <p:cNvPr id="229" name="Google Shape;229;p23"/>
          <p:cNvSpPr txBox="1"/>
          <p:nvPr/>
        </p:nvSpPr>
        <p:spPr>
          <a:xfrm>
            <a:off x="713225" y="2177275"/>
            <a:ext cx="4678200" cy="1135800"/>
          </a:xfrm>
          <a:prstGeom prst="rect">
            <a:avLst/>
          </a:prstGeom>
          <a:noFill/>
          <a:ln>
            <a:noFill/>
          </a:ln>
        </p:spPr>
        <p:txBody>
          <a:bodyPr anchorCtr="0" anchor="ctr" bIns="91425" lIns="182875" spcFirstLastPara="1" rIns="91425" wrap="square" tIns="91425">
            <a:noAutofit/>
          </a:bodyPr>
          <a:lstStyle/>
          <a:p>
            <a:pPr indent="0" lvl="0" marL="0" rtl="0" algn="l">
              <a:lnSpc>
                <a:spcPct val="100000"/>
              </a:lnSpc>
              <a:spcBef>
                <a:spcPts val="300"/>
              </a:spcBef>
              <a:spcAft>
                <a:spcPts val="0"/>
              </a:spcAft>
              <a:buNone/>
            </a:pPr>
            <a:r>
              <a:rPr lang="en" sz="1000">
                <a:solidFill>
                  <a:schemeClr val="lt1"/>
                </a:solidFill>
                <a:latin typeface="Titillium Web SemiBold"/>
                <a:ea typeface="Titillium Web SemiBold"/>
                <a:cs typeface="Titillium Web SemiBold"/>
                <a:sym typeface="Titillium Web SemiBold"/>
              </a:rPr>
              <a:t>CREDITS: This presentation template was created by </a:t>
            </a:r>
            <a:r>
              <a:rPr b="1" lang="en" sz="1000">
                <a:solidFill>
                  <a:schemeClr val="lt1"/>
                </a:solidFill>
                <a:uFill>
                  <a:noFill/>
                </a:uFill>
                <a:latin typeface="Titillium Web"/>
                <a:ea typeface="Titillium Web"/>
                <a:cs typeface="Titillium Web"/>
                <a:sym typeface="Titillium Web"/>
                <a:hlinkClick r:id="rId2">
                  <a:extLst>
                    <a:ext uri="{A12FA001-AC4F-418D-AE19-62706E023703}">
                      <ahyp:hlinkClr val="tx"/>
                    </a:ext>
                  </a:extLst>
                </a:hlinkClick>
              </a:rPr>
              <a:t>Slidesgo</a:t>
            </a:r>
            <a:r>
              <a:rPr lang="en" sz="1000">
                <a:solidFill>
                  <a:schemeClr val="lt1"/>
                </a:solidFill>
                <a:latin typeface="Titillium Web SemiBold"/>
                <a:ea typeface="Titillium Web SemiBold"/>
                <a:cs typeface="Titillium Web SemiBold"/>
                <a:sym typeface="Titillium Web SemiBold"/>
              </a:rPr>
              <a:t>, including icons by </a:t>
            </a:r>
            <a:r>
              <a:rPr b="1" lang="en" sz="1000">
                <a:solidFill>
                  <a:schemeClr val="lt1"/>
                </a:solidFill>
                <a:uFill>
                  <a:noFill/>
                </a:uFill>
                <a:latin typeface="Titillium Web"/>
                <a:ea typeface="Titillium Web"/>
                <a:cs typeface="Titillium Web"/>
                <a:sym typeface="Titillium Web"/>
                <a:hlinkClick r:id="rId3">
                  <a:extLst>
                    <a:ext uri="{A12FA001-AC4F-418D-AE19-62706E023703}">
                      <ahyp:hlinkClr val="tx"/>
                    </a:ext>
                  </a:extLst>
                </a:hlinkClick>
              </a:rPr>
              <a:t>Flaticon</a:t>
            </a:r>
            <a:r>
              <a:rPr lang="en" sz="1000">
                <a:solidFill>
                  <a:schemeClr val="lt1"/>
                </a:solidFill>
                <a:latin typeface="Titillium Web SemiBold"/>
                <a:ea typeface="Titillium Web SemiBold"/>
                <a:cs typeface="Titillium Web SemiBold"/>
                <a:sym typeface="Titillium Web SemiBold"/>
              </a:rPr>
              <a:t>, and infographics &amp; images by </a:t>
            </a:r>
            <a:r>
              <a:rPr b="1" lang="en" sz="1000">
                <a:solidFill>
                  <a:schemeClr val="lt1"/>
                </a:solidFill>
                <a:uFill>
                  <a:noFill/>
                </a:uFill>
                <a:latin typeface="Titillium Web"/>
                <a:ea typeface="Titillium Web"/>
                <a:cs typeface="Titillium Web"/>
                <a:sym typeface="Titillium Web"/>
                <a:hlinkClick r:id="rId4">
                  <a:extLst>
                    <a:ext uri="{A12FA001-AC4F-418D-AE19-62706E023703}">
                      <ahyp:hlinkClr val="tx"/>
                    </a:ext>
                  </a:extLst>
                </a:hlinkClick>
              </a:rPr>
              <a:t>Freepik</a:t>
            </a:r>
            <a:r>
              <a:rPr b="1" lang="en" sz="1000">
                <a:solidFill>
                  <a:schemeClr val="lt1"/>
                </a:solidFill>
                <a:latin typeface="Titillium Web"/>
                <a:ea typeface="Titillium Web"/>
                <a:cs typeface="Titillium Web"/>
                <a:sym typeface="Titillium Web"/>
              </a:rPr>
              <a:t>.</a:t>
            </a:r>
            <a:r>
              <a:rPr lang="en" sz="1000">
                <a:solidFill>
                  <a:schemeClr val="lt1"/>
                </a:solidFill>
                <a:latin typeface="Titillium Web SemiBold"/>
                <a:ea typeface="Titillium Web SemiBold"/>
                <a:cs typeface="Titillium Web SemiBold"/>
                <a:sym typeface="Titillium Web SemiBold"/>
              </a:rPr>
              <a:t> </a:t>
            </a:r>
            <a:endParaRPr sz="1000">
              <a:solidFill>
                <a:schemeClr val="lt1"/>
              </a:solidFill>
              <a:latin typeface="Titillium Web SemiBold"/>
              <a:ea typeface="Titillium Web SemiBold"/>
              <a:cs typeface="Titillium Web SemiBold"/>
              <a:sym typeface="Titillium Web SemiBold"/>
            </a:endParaRPr>
          </a:p>
        </p:txBody>
      </p:sp>
      <p:cxnSp>
        <p:nvCxnSpPr>
          <p:cNvPr id="230" name="Google Shape;230;p23"/>
          <p:cNvCxnSpPr/>
          <p:nvPr/>
        </p:nvCxnSpPr>
        <p:spPr>
          <a:xfrm rot="10800000">
            <a:off x="748350" y="2400175"/>
            <a:ext cx="4678200" cy="0"/>
          </a:xfrm>
          <a:prstGeom prst="straightConnector1">
            <a:avLst/>
          </a:prstGeom>
          <a:noFill/>
          <a:ln cap="flat" cmpd="sng" w="28575">
            <a:solidFill>
              <a:schemeClr val="lt1"/>
            </a:solidFill>
            <a:prstDash val="dot"/>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
    <p:spTree>
      <p:nvGrpSpPr>
        <p:cNvPr id="231" name="Shape 231"/>
        <p:cNvGrpSpPr/>
        <p:nvPr/>
      </p:nvGrpSpPr>
      <p:grpSpPr>
        <a:xfrm>
          <a:off x="0" y="0"/>
          <a:ext cx="0" cy="0"/>
          <a:chOff x="0" y="0"/>
          <a:chExt cx="0" cy="0"/>
        </a:xfrm>
      </p:grpSpPr>
      <p:sp>
        <p:nvSpPr>
          <p:cNvPr id="232" name="Google Shape;232;p24"/>
          <p:cNvSpPr/>
          <p:nvPr/>
        </p:nvSpPr>
        <p:spPr>
          <a:xfrm>
            <a:off x="6077400" y="331300"/>
            <a:ext cx="2783400" cy="960000"/>
          </a:xfrm>
          <a:prstGeom prst="rect">
            <a:avLst/>
          </a:prstGeom>
          <a:solidFill>
            <a:srgbClr val="FF9900"/>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rot="2700000">
            <a:off x="8210840" y="591760"/>
            <a:ext cx="439869" cy="439968"/>
          </a:xfrm>
          <a:custGeom>
            <a:rect b="b" l="l" r="r" t="t"/>
            <a:pathLst>
              <a:path extrusionOk="0" h="5490" w="5489">
                <a:moveTo>
                  <a:pt x="2231" y="0"/>
                </a:moveTo>
                <a:lnTo>
                  <a:pt x="2231" y="2206"/>
                </a:lnTo>
                <a:lnTo>
                  <a:pt x="0" y="2206"/>
                </a:lnTo>
                <a:lnTo>
                  <a:pt x="0" y="3258"/>
                </a:lnTo>
                <a:lnTo>
                  <a:pt x="2231" y="3258"/>
                </a:lnTo>
                <a:lnTo>
                  <a:pt x="2231" y="5489"/>
                </a:lnTo>
                <a:lnTo>
                  <a:pt x="3258" y="5489"/>
                </a:lnTo>
                <a:lnTo>
                  <a:pt x="3258" y="3258"/>
                </a:lnTo>
                <a:lnTo>
                  <a:pt x="5489" y="3258"/>
                </a:lnTo>
                <a:lnTo>
                  <a:pt x="5489" y="2206"/>
                </a:lnTo>
                <a:lnTo>
                  <a:pt x="3258" y="2206"/>
                </a:lnTo>
                <a:lnTo>
                  <a:pt x="3258" y="0"/>
                </a:ln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6995625" y="331300"/>
            <a:ext cx="946800" cy="960000"/>
          </a:xfrm>
          <a:prstGeom prst="rect">
            <a:avLst/>
          </a:prstGeom>
          <a:solidFill>
            <a:srgbClr val="FF9900"/>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a:off x="6239700" y="640000"/>
            <a:ext cx="622200" cy="342900"/>
          </a:xfrm>
          <a:prstGeom prst="mathMinus">
            <a:avLst>
              <a:gd fmla="val 2352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rot="2700000">
            <a:off x="7204681" y="526493"/>
            <a:ext cx="572243" cy="570514"/>
          </a:xfrm>
          <a:custGeom>
            <a:rect b="b" l="l" r="r" t="t"/>
            <a:pathLst>
              <a:path extrusionOk="0" h="12865" w="12904">
                <a:moveTo>
                  <a:pt x="6453" y="0"/>
                </a:moveTo>
                <a:cubicBezTo>
                  <a:pt x="6403" y="0"/>
                  <a:pt x="6352" y="18"/>
                  <a:pt x="6314" y="57"/>
                </a:cubicBezTo>
                <a:lnTo>
                  <a:pt x="4161" y="2209"/>
                </a:lnTo>
                <a:cubicBezTo>
                  <a:pt x="4087" y="2286"/>
                  <a:pt x="4087" y="2410"/>
                  <a:pt x="4161" y="2487"/>
                </a:cubicBezTo>
                <a:lnTo>
                  <a:pt x="5034" y="3357"/>
                </a:lnTo>
                <a:cubicBezTo>
                  <a:pt x="5071" y="3395"/>
                  <a:pt x="5121" y="3414"/>
                  <a:pt x="5171" y="3414"/>
                </a:cubicBezTo>
                <a:cubicBezTo>
                  <a:pt x="5221" y="3414"/>
                  <a:pt x="5271" y="3395"/>
                  <a:pt x="5309" y="3357"/>
                </a:cubicBezTo>
                <a:lnTo>
                  <a:pt x="5643" y="3024"/>
                </a:lnTo>
                <a:lnTo>
                  <a:pt x="5643" y="5428"/>
                </a:lnTo>
                <a:cubicBezTo>
                  <a:pt x="5643" y="5534"/>
                  <a:pt x="5554" y="5623"/>
                  <a:pt x="5446" y="5623"/>
                </a:cubicBezTo>
                <a:lnTo>
                  <a:pt x="3044" y="5623"/>
                </a:lnTo>
                <a:lnTo>
                  <a:pt x="3377" y="5289"/>
                </a:lnTo>
                <a:cubicBezTo>
                  <a:pt x="3454" y="5212"/>
                  <a:pt x="3454" y="5088"/>
                  <a:pt x="3377" y="5013"/>
                </a:cubicBezTo>
                <a:lnTo>
                  <a:pt x="2507" y="4141"/>
                </a:lnTo>
                <a:cubicBezTo>
                  <a:pt x="2469" y="4104"/>
                  <a:pt x="2419" y="4085"/>
                  <a:pt x="2368" y="4085"/>
                </a:cubicBezTo>
                <a:cubicBezTo>
                  <a:pt x="2318" y="4085"/>
                  <a:pt x="2268" y="4104"/>
                  <a:pt x="2230" y="4141"/>
                </a:cubicBezTo>
                <a:lnTo>
                  <a:pt x="77" y="6294"/>
                </a:lnTo>
                <a:cubicBezTo>
                  <a:pt x="1" y="6370"/>
                  <a:pt x="1" y="6495"/>
                  <a:pt x="77" y="6571"/>
                </a:cubicBezTo>
                <a:lnTo>
                  <a:pt x="2230" y="8722"/>
                </a:lnTo>
                <a:cubicBezTo>
                  <a:pt x="2268" y="8760"/>
                  <a:pt x="2318" y="8779"/>
                  <a:pt x="2368" y="8779"/>
                </a:cubicBezTo>
                <a:cubicBezTo>
                  <a:pt x="2419" y="8779"/>
                  <a:pt x="2469" y="8760"/>
                  <a:pt x="2507" y="8722"/>
                </a:cubicBezTo>
                <a:lnTo>
                  <a:pt x="3377" y="7852"/>
                </a:lnTo>
                <a:cubicBezTo>
                  <a:pt x="3454" y="7775"/>
                  <a:pt x="3454" y="7653"/>
                  <a:pt x="3377" y="7576"/>
                </a:cubicBezTo>
                <a:lnTo>
                  <a:pt x="3044" y="7243"/>
                </a:lnTo>
                <a:lnTo>
                  <a:pt x="5446" y="7243"/>
                </a:lnTo>
                <a:cubicBezTo>
                  <a:pt x="5554" y="7243"/>
                  <a:pt x="5643" y="7331"/>
                  <a:pt x="5643" y="7438"/>
                </a:cubicBezTo>
                <a:lnTo>
                  <a:pt x="5643" y="9842"/>
                </a:lnTo>
                <a:lnTo>
                  <a:pt x="5309" y="9508"/>
                </a:lnTo>
                <a:cubicBezTo>
                  <a:pt x="5271" y="9470"/>
                  <a:pt x="5221" y="9451"/>
                  <a:pt x="5171" y="9451"/>
                </a:cubicBezTo>
                <a:cubicBezTo>
                  <a:pt x="5121" y="9451"/>
                  <a:pt x="5071" y="9470"/>
                  <a:pt x="5034" y="9508"/>
                </a:cubicBezTo>
                <a:lnTo>
                  <a:pt x="4161" y="10378"/>
                </a:lnTo>
                <a:cubicBezTo>
                  <a:pt x="4087" y="10455"/>
                  <a:pt x="4087" y="10579"/>
                  <a:pt x="4161" y="10656"/>
                </a:cubicBezTo>
                <a:lnTo>
                  <a:pt x="6314" y="12808"/>
                </a:lnTo>
                <a:cubicBezTo>
                  <a:pt x="6352" y="12845"/>
                  <a:pt x="6403" y="12865"/>
                  <a:pt x="6453" y="12865"/>
                </a:cubicBezTo>
                <a:cubicBezTo>
                  <a:pt x="6503" y="12865"/>
                  <a:pt x="6553" y="12845"/>
                  <a:pt x="6592" y="12808"/>
                </a:cubicBezTo>
                <a:lnTo>
                  <a:pt x="8742" y="10656"/>
                </a:lnTo>
                <a:cubicBezTo>
                  <a:pt x="8819" y="10579"/>
                  <a:pt x="8819" y="10455"/>
                  <a:pt x="8742" y="10378"/>
                </a:cubicBezTo>
                <a:lnTo>
                  <a:pt x="7872" y="9508"/>
                </a:lnTo>
                <a:cubicBezTo>
                  <a:pt x="7834" y="9470"/>
                  <a:pt x="7784" y="9451"/>
                  <a:pt x="7734" y="9451"/>
                </a:cubicBezTo>
                <a:cubicBezTo>
                  <a:pt x="7685" y="9451"/>
                  <a:pt x="7635" y="9470"/>
                  <a:pt x="7597" y="9508"/>
                </a:cubicBezTo>
                <a:lnTo>
                  <a:pt x="7263" y="9842"/>
                </a:lnTo>
                <a:lnTo>
                  <a:pt x="7263" y="7438"/>
                </a:lnTo>
                <a:cubicBezTo>
                  <a:pt x="7263" y="7331"/>
                  <a:pt x="7351" y="7243"/>
                  <a:pt x="7458" y="7243"/>
                </a:cubicBezTo>
                <a:lnTo>
                  <a:pt x="9862" y="7243"/>
                </a:lnTo>
                <a:lnTo>
                  <a:pt x="9528" y="7576"/>
                </a:lnTo>
                <a:cubicBezTo>
                  <a:pt x="9452" y="7653"/>
                  <a:pt x="9452" y="7775"/>
                  <a:pt x="9528" y="7852"/>
                </a:cubicBezTo>
                <a:lnTo>
                  <a:pt x="10399" y="8722"/>
                </a:lnTo>
                <a:cubicBezTo>
                  <a:pt x="10437" y="8760"/>
                  <a:pt x="10487" y="8779"/>
                  <a:pt x="10537" y="8779"/>
                </a:cubicBezTo>
                <a:cubicBezTo>
                  <a:pt x="10588" y="8779"/>
                  <a:pt x="10638" y="8760"/>
                  <a:pt x="10676" y="8722"/>
                </a:cubicBezTo>
                <a:lnTo>
                  <a:pt x="12827" y="6571"/>
                </a:lnTo>
                <a:cubicBezTo>
                  <a:pt x="12903" y="6495"/>
                  <a:pt x="12903" y="6370"/>
                  <a:pt x="12827" y="6294"/>
                </a:cubicBezTo>
                <a:lnTo>
                  <a:pt x="10676" y="4141"/>
                </a:lnTo>
                <a:cubicBezTo>
                  <a:pt x="10638" y="4104"/>
                  <a:pt x="10588" y="4085"/>
                  <a:pt x="10537" y="4085"/>
                </a:cubicBezTo>
                <a:cubicBezTo>
                  <a:pt x="10487" y="4085"/>
                  <a:pt x="10437" y="4104"/>
                  <a:pt x="10399" y="4141"/>
                </a:cubicBezTo>
                <a:lnTo>
                  <a:pt x="9528" y="5013"/>
                </a:lnTo>
                <a:cubicBezTo>
                  <a:pt x="9452" y="5088"/>
                  <a:pt x="9452" y="5212"/>
                  <a:pt x="9528" y="5289"/>
                </a:cubicBezTo>
                <a:lnTo>
                  <a:pt x="9862" y="5623"/>
                </a:lnTo>
                <a:lnTo>
                  <a:pt x="7458" y="5623"/>
                </a:lnTo>
                <a:cubicBezTo>
                  <a:pt x="7351" y="5623"/>
                  <a:pt x="7263" y="5534"/>
                  <a:pt x="7263" y="5428"/>
                </a:cubicBezTo>
                <a:lnTo>
                  <a:pt x="7263" y="3024"/>
                </a:lnTo>
                <a:lnTo>
                  <a:pt x="7597" y="3357"/>
                </a:lnTo>
                <a:cubicBezTo>
                  <a:pt x="7635" y="3395"/>
                  <a:pt x="7685" y="3414"/>
                  <a:pt x="7734" y="3414"/>
                </a:cubicBezTo>
                <a:cubicBezTo>
                  <a:pt x="7784" y="3414"/>
                  <a:pt x="7834" y="3395"/>
                  <a:pt x="7872" y="3357"/>
                </a:cubicBezTo>
                <a:lnTo>
                  <a:pt x="8742" y="2487"/>
                </a:lnTo>
                <a:cubicBezTo>
                  <a:pt x="8819" y="2410"/>
                  <a:pt x="8819" y="2286"/>
                  <a:pt x="8742" y="2209"/>
                </a:cubicBezTo>
                <a:lnTo>
                  <a:pt x="6592" y="57"/>
                </a:lnTo>
                <a:cubicBezTo>
                  <a:pt x="6553" y="18"/>
                  <a:pt x="6503" y="0"/>
                  <a:pt x="6453"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269250" y="331300"/>
            <a:ext cx="5808000" cy="960900"/>
          </a:xfrm>
          <a:prstGeom prst="rect">
            <a:avLst/>
          </a:prstGeom>
          <a:solidFill>
            <a:srgbClr val="2471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8" name="Google Shape;238;p24"/>
          <p:cNvCxnSpPr/>
          <p:nvPr/>
        </p:nvCxnSpPr>
        <p:spPr>
          <a:xfrm flipH="1">
            <a:off x="6970588" y="316700"/>
            <a:ext cx="7500" cy="985800"/>
          </a:xfrm>
          <a:prstGeom prst="straightConnector1">
            <a:avLst/>
          </a:prstGeom>
          <a:noFill/>
          <a:ln cap="flat" cmpd="sng" w="28575">
            <a:solidFill>
              <a:schemeClr val="dk1"/>
            </a:solidFill>
            <a:prstDash val="solid"/>
            <a:round/>
            <a:headEnd len="med" w="med" type="none"/>
            <a:tailEnd len="med" w="med" type="none"/>
          </a:ln>
        </p:spPr>
      </p:cxnSp>
      <p:cxnSp>
        <p:nvCxnSpPr>
          <p:cNvPr id="239" name="Google Shape;239;p24"/>
          <p:cNvCxnSpPr/>
          <p:nvPr/>
        </p:nvCxnSpPr>
        <p:spPr>
          <a:xfrm flipH="1">
            <a:off x="7959954" y="316700"/>
            <a:ext cx="7500" cy="98580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6">
    <p:spTree>
      <p:nvGrpSpPr>
        <p:cNvPr id="240" name="Shape 240"/>
        <p:cNvGrpSpPr/>
        <p:nvPr/>
      </p:nvGrpSpPr>
      <p:grpSpPr>
        <a:xfrm>
          <a:off x="0" y="0"/>
          <a:ext cx="0" cy="0"/>
          <a:chOff x="0" y="0"/>
          <a:chExt cx="0" cy="0"/>
        </a:xfrm>
      </p:grpSpPr>
      <p:sp>
        <p:nvSpPr>
          <p:cNvPr id="241" name="Google Shape;241;p25"/>
          <p:cNvSpPr/>
          <p:nvPr/>
        </p:nvSpPr>
        <p:spPr>
          <a:xfrm>
            <a:off x="269250" y="356850"/>
            <a:ext cx="8605500" cy="442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2" name="Google Shape;242;p25"/>
          <p:cNvCxnSpPr/>
          <p:nvPr/>
        </p:nvCxnSpPr>
        <p:spPr>
          <a:xfrm rot="10800000">
            <a:off x="6937388" y="-104250"/>
            <a:ext cx="0" cy="5343000"/>
          </a:xfrm>
          <a:prstGeom prst="straightConnector1">
            <a:avLst/>
          </a:prstGeom>
          <a:noFill/>
          <a:ln cap="flat" cmpd="sng" w="28575">
            <a:solidFill>
              <a:schemeClr val="dk1"/>
            </a:solidFill>
            <a:prstDash val="dot"/>
            <a:round/>
            <a:headEnd len="med" w="med" type="none"/>
            <a:tailEnd len="med" w="med" type="none"/>
          </a:ln>
        </p:spPr>
      </p:cxnSp>
      <p:cxnSp>
        <p:nvCxnSpPr>
          <p:cNvPr id="243" name="Google Shape;243;p25"/>
          <p:cNvCxnSpPr/>
          <p:nvPr/>
        </p:nvCxnSpPr>
        <p:spPr>
          <a:xfrm rot="10800000">
            <a:off x="6532725" y="-104250"/>
            <a:ext cx="0" cy="5343000"/>
          </a:xfrm>
          <a:prstGeom prst="straightConnector1">
            <a:avLst/>
          </a:prstGeom>
          <a:noFill/>
          <a:ln cap="flat" cmpd="sng" w="28575">
            <a:solidFill>
              <a:schemeClr val="dk1"/>
            </a:solidFill>
            <a:prstDash val="dot"/>
            <a:round/>
            <a:headEnd len="med" w="med" type="none"/>
            <a:tailEnd len="med" w="med" type="none"/>
          </a:ln>
        </p:spPr>
      </p:cxnSp>
      <p:cxnSp>
        <p:nvCxnSpPr>
          <p:cNvPr id="244" name="Google Shape;244;p25"/>
          <p:cNvCxnSpPr/>
          <p:nvPr/>
        </p:nvCxnSpPr>
        <p:spPr>
          <a:xfrm rot="10800000">
            <a:off x="7342050" y="-104250"/>
            <a:ext cx="0" cy="534300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6_1">
    <p:spTree>
      <p:nvGrpSpPr>
        <p:cNvPr id="245" name="Shape 245"/>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9">
    <p:spTree>
      <p:nvGrpSpPr>
        <p:cNvPr id="246" name="Shape 246"/>
        <p:cNvGrpSpPr/>
        <p:nvPr/>
      </p:nvGrpSpPr>
      <p:grpSpPr>
        <a:xfrm>
          <a:off x="0" y="0"/>
          <a:ext cx="0" cy="0"/>
          <a:chOff x="0" y="0"/>
          <a:chExt cx="0" cy="0"/>
        </a:xfrm>
      </p:grpSpPr>
      <p:sp>
        <p:nvSpPr>
          <p:cNvPr id="247" name="Google Shape;247;p27"/>
          <p:cNvSpPr/>
          <p:nvPr/>
        </p:nvSpPr>
        <p:spPr>
          <a:xfrm>
            <a:off x="7510150" y="0"/>
            <a:ext cx="1622400" cy="5143500"/>
          </a:xfrm>
          <a:prstGeom prst="rect">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 name="Shape 33"/>
        <p:cNvGrpSpPr/>
        <p:nvPr/>
      </p:nvGrpSpPr>
      <p:grpSpPr>
        <a:xfrm>
          <a:off x="0" y="0"/>
          <a:ext cx="0" cy="0"/>
          <a:chOff x="0" y="0"/>
          <a:chExt cx="0" cy="0"/>
        </a:xfrm>
      </p:grpSpPr>
      <p:sp>
        <p:nvSpPr>
          <p:cNvPr id="34" name="Google Shape;34;p4"/>
          <p:cNvSpPr/>
          <p:nvPr/>
        </p:nvSpPr>
        <p:spPr>
          <a:xfrm>
            <a:off x="269250" y="331300"/>
            <a:ext cx="8605500" cy="44298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txBox="1"/>
          <p:nvPr>
            <p:ph idx="1" type="body"/>
          </p:nvPr>
        </p:nvSpPr>
        <p:spPr>
          <a:xfrm>
            <a:off x="720000" y="1507800"/>
            <a:ext cx="7704000" cy="3100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1"/>
              </a:buClr>
              <a:buSzPts val="1400"/>
              <a:buChar char="●"/>
              <a:defRPr sz="1400">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36" name="Google Shape;36;p4"/>
          <p:cNvSpPr/>
          <p:nvPr/>
        </p:nvSpPr>
        <p:spPr>
          <a:xfrm>
            <a:off x="7927950" y="331300"/>
            <a:ext cx="946800" cy="960900"/>
          </a:xfrm>
          <a:prstGeom prst="rect">
            <a:avLst/>
          </a:prstGeom>
          <a:solidFill>
            <a:srgbClr val="FF9900"/>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269250" y="331300"/>
            <a:ext cx="7644600" cy="960900"/>
          </a:xfrm>
          <a:prstGeom prst="rect">
            <a:avLst/>
          </a:prstGeom>
          <a:solidFill>
            <a:srgbClr val="2471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txBox="1"/>
          <p:nvPr>
            <p:ph type="title"/>
          </p:nvPr>
        </p:nvSpPr>
        <p:spPr>
          <a:xfrm>
            <a:off x="720000" y="352425"/>
            <a:ext cx="6642900" cy="9396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sp>
        <p:nvSpPr>
          <p:cNvPr id="40" name="Google Shape;40;p5"/>
          <p:cNvSpPr/>
          <p:nvPr/>
        </p:nvSpPr>
        <p:spPr>
          <a:xfrm>
            <a:off x="713175" y="3351275"/>
            <a:ext cx="5272500" cy="1257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713175" y="2671575"/>
            <a:ext cx="4401000" cy="8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a:off x="713225" y="1219200"/>
            <a:ext cx="5272500" cy="1257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44" name="Google Shape;44;p5"/>
          <p:cNvSpPr/>
          <p:nvPr/>
        </p:nvSpPr>
        <p:spPr>
          <a:xfrm>
            <a:off x="7510150" y="0"/>
            <a:ext cx="1622400" cy="5143500"/>
          </a:xfrm>
          <a:prstGeom prst="rect">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txBox="1"/>
          <p:nvPr>
            <p:ph type="title"/>
          </p:nvPr>
        </p:nvSpPr>
        <p:spPr>
          <a:xfrm rot="5400000">
            <a:off x="6301875" y="1763100"/>
            <a:ext cx="4070400" cy="1623300"/>
          </a:xfrm>
          <a:prstGeom prst="rect">
            <a:avLst/>
          </a:prstGeom>
        </p:spPr>
        <p:txBody>
          <a:bodyPr anchorCtr="0" anchor="ctr" bIns="0" lIns="0" spcFirstLastPara="1" rIns="0" wrap="square" tIns="0">
            <a:noAutofit/>
          </a:bodyPr>
          <a:lstStyle>
            <a:lvl1pPr lvl="0" rtl="0" algn="ctr">
              <a:lnSpc>
                <a:spcPct val="80000"/>
              </a:lnSpc>
              <a:spcBef>
                <a:spcPts val="0"/>
              </a:spcBef>
              <a:spcAft>
                <a:spcPts val="0"/>
              </a:spcAft>
              <a:buSzPts val="3800"/>
              <a:buNone/>
              <a:defRPr b="1"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 name="Google Shape;46;p5"/>
          <p:cNvSpPr/>
          <p:nvPr/>
        </p:nvSpPr>
        <p:spPr>
          <a:xfrm>
            <a:off x="713225" y="539500"/>
            <a:ext cx="4401000" cy="8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txBox="1"/>
          <p:nvPr>
            <p:ph idx="2" type="title"/>
          </p:nvPr>
        </p:nvSpPr>
        <p:spPr>
          <a:xfrm>
            <a:off x="873600" y="539500"/>
            <a:ext cx="4255500" cy="84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9pPr>
          </a:lstStyle>
          <a:p/>
        </p:txBody>
      </p:sp>
      <p:sp>
        <p:nvSpPr>
          <p:cNvPr id="48" name="Google Shape;48;p5"/>
          <p:cNvSpPr txBox="1"/>
          <p:nvPr>
            <p:ph idx="1" type="subTitle"/>
          </p:nvPr>
        </p:nvSpPr>
        <p:spPr>
          <a:xfrm>
            <a:off x="873600" y="1381050"/>
            <a:ext cx="3336300" cy="109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9" name="Google Shape;49;p5"/>
          <p:cNvSpPr txBox="1"/>
          <p:nvPr>
            <p:ph idx="3" type="title"/>
          </p:nvPr>
        </p:nvSpPr>
        <p:spPr>
          <a:xfrm>
            <a:off x="873600" y="2671575"/>
            <a:ext cx="4255500" cy="84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1pPr>
            <a:lvl2pPr lvl="1"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2pPr>
            <a:lvl3pPr lvl="2"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3pPr>
            <a:lvl4pPr lvl="3"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4pPr>
            <a:lvl5pPr lvl="4"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5pPr>
            <a:lvl6pPr lvl="5"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6pPr>
            <a:lvl7pPr lvl="6"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7pPr>
            <a:lvl8pPr lvl="7"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8pPr>
            <a:lvl9pPr lvl="8" rtl="0">
              <a:spcBef>
                <a:spcPts val="0"/>
              </a:spcBef>
              <a:spcAft>
                <a:spcPts val="0"/>
              </a:spcAft>
              <a:buClr>
                <a:schemeClr val="lt1"/>
              </a:buClr>
              <a:buSzPts val="3300"/>
              <a:buFont typeface="Titillium Web Light"/>
              <a:buNone/>
              <a:defRPr sz="3300">
                <a:solidFill>
                  <a:schemeClr val="lt1"/>
                </a:solidFill>
                <a:latin typeface="Titillium Web Light"/>
                <a:ea typeface="Titillium Web Light"/>
                <a:cs typeface="Titillium Web Light"/>
                <a:sym typeface="Titillium Web Light"/>
              </a:defRPr>
            </a:lvl9pPr>
          </a:lstStyle>
          <a:p/>
        </p:txBody>
      </p:sp>
      <p:sp>
        <p:nvSpPr>
          <p:cNvPr id="50" name="Google Shape;50;p5"/>
          <p:cNvSpPr txBox="1"/>
          <p:nvPr>
            <p:ph idx="4" type="subTitle"/>
          </p:nvPr>
        </p:nvSpPr>
        <p:spPr>
          <a:xfrm>
            <a:off x="873600" y="3513075"/>
            <a:ext cx="3336300" cy="109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51" name="Google Shape;51;p5"/>
          <p:cNvSpPr/>
          <p:nvPr/>
        </p:nvSpPr>
        <p:spPr>
          <a:xfrm>
            <a:off x="5029200" y="2671575"/>
            <a:ext cx="956700" cy="841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5029255" y="539500"/>
            <a:ext cx="956700" cy="841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p:cNvCxnSpPr/>
          <p:nvPr/>
        </p:nvCxnSpPr>
        <p:spPr>
          <a:xfrm rot="10800000">
            <a:off x="6865800" y="-99750"/>
            <a:ext cx="0" cy="5343000"/>
          </a:xfrm>
          <a:prstGeom prst="straightConnector1">
            <a:avLst/>
          </a:prstGeom>
          <a:noFill/>
          <a:ln cap="flat" cmpd="sng" w="28575">
            <a:solidFill>
              <a:schemeClr val="dk1"/>
            </a:solidFill>
            <a:prstDash val="dot"/>
            <a:round/>
            <a:headEnd len="med" w="med" type="none"/>
            <a:tailEnd len="med" w="med" type="none"/>
          </a:ln>
        </p:spPr>
      </p:cxnSp>
      <p:cxnSp>
        <p:nvCxnSpPr>
          <p:cNvPr id="54" name="Google Shape;54;p5"/>
          <p:cNvCxnSpPr/>
          <p:nvPr/>
        </p:nvCxnSpPr>
        <p:spPr>
          <a:xfrm rot="10800000">
            <a:off x="6532725" y="-99750"/>
            <a:ext cx="0" cy="534300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6"/>
          <p:cNvSpPr/>
          <p:nvPr/>
        </p:nvSpPr>
        <p:spPr>
          <a:xfrm>
            <a:off x="269250" y="331300"/>
            <a:ext cx="8605500" cy="44298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a:off x="7927950" y="331300"/>
            <a:ext cx="946800" cy="960900"/>
          </a:xfrm>
          <a:prstGeom prst="rect">
            <a:avLst/>
          </a:prstGeom>
          <a:solidFill>
            <a:srgbClr val="FF9900"/>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269250" y="331300"/>
            <a:ext cx="7644600" cy="960900"/>
          </a:xfrm>
          <a:prstGeom prst="rect">
            <a:avLst/>
          </a:prstGeom>
          <a:solidFill>
            <a:srgbClr val="2471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txBox="1"/>
          <p:nvPr>
            <p:ph type="title"/>
          </p:nvPr>
        </p:nvSpPr>
        <p:spPr>
          <a:xfrm>
            <a:off x="720000" y="352425"/>
            <a:ext cx="6642900" cy="9396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7"/>
          <p:cNvSpPr/>
          <p:nvPr/>
        </p:nvSpPr>
        <p:spPr>
          <a:xfrm>
            <a:off x="269250" y="1276450"/>
            <a:ext cx="5017200" cy="34848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txBox="1"/>
          <p:nvPr>
            <p:ph idx="1" type="body"/>
          </p:nvPr>
        </p:nvSpPr>
        <p:spPr>
          <a:xfrm>
            <a:off x="720000" y="1838325"/>
            <a:ext cx="4118700" cy="2586000"/>
          </a:xfrm>
          <a:prstGeom prst="rect">
            <a:avLst/>
          </a:prstGeom>
        </p:spPr>
        <p:txBody>
          <a:bodyPr anchorCtr="0" anchor="t" bIns="91425" lIns="0"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3" name="Google Shape;63;p7"/>
          <p:cNvSpPr/>
          <p:nvPr/>
        </p:nvSpPr>
        <p:spPr>
          <a:xfrm>
            <a:off x="269250" y="339775"/>
            <a:ext cx="5017200" cy="1287900"/>
          </a:xfrm>
          <a:prstGeom prst="rect">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txBox="1"/>
          <p:nvPr>
            <p:ph type="title"/>
          </p:nvPr>
        </p:nvSpPr>
        <p:spPr>
          <a:xfrm>
            <a:off x="720000" y="346450"/>
            <a:ext cx="3775800" cy="1272900"/>
          </a:xfrm>
          <a:prstGeom prst="rect">
            <a:avLst/>
          </a:prstGeom>
        </p:spPr>
        <p:txBody>
          <a:bodyPr anchorCtr="0" anchor="ctr" bIns="91425" lIns="0" spcFirstLastPara="1" rIns="91425" wrap="square" tIns="91425">
            <a:noAutofit/>
          </a:bodyPr>
          <a:lstStyle>
            <a:lvl1pPr lvl="0" rtl="0">
              <a:lnSpc>
                <a:spcPct val="80000"/>
              </a:lnSpc>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 name="Shape 65"/>
        <p:cNvGrpSpPr/>
        <p:nvPr/>
      </p:nvGrpSpPr>
      <p:grpSpPr>
        <a:xfrm>
          <a:off x="0" y="0"/>
          <a:ext cx="0" cy="0"/>
          <a:chOff x="0" y="0"/>
          <a:chExt cx="0" cy="0"/>
        </a:xfrm>
      </p:grpSpPr>
      <p:sp>
        <p:nvSpPr>
          <p:cNvPr id="66" name="Google Shape;66;p8"/>
          <p:cNvSpPr/>
          <p:nvPr/>
        </p:nvSpPr>
        <p:spPr>
          <a:xfrm>
            <a:off x="6324750" y="3928425"/>
            <a:ext cx="2420400" cy="832500"/>
          </a:xfrm>
          <a:prstGeom prst="rect">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a:off x="269250" y="3914775"/>
            <a:ext cx="6055500" cy="84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8"/>
          <p:cNvGrpSpPr/>
          <p:nvPr/>
        </p:nvGrpSpPr>
        <p:grpSpPr>
          <a:xfrm>
            <a:off x="4997063" y="4134350"/>
            <a:ext cx="924600" cy="413700"/>
            <a:chOff x="4387463" y="4134350"/>
            <a:chExt cx="924600" cy="413700"/>
          </a:xfrm>
        </p:grpSpPr>
        <p:cxnSp>
          <p:nvCxnSpPr>
            <p:cNvPr id="69" name="Google Shape;69;p8"/>
            <p:cNvCxnSpPr/>
            <p:nvPr/>
          </p:nvCxnSpPr>
          <p:spPr>
            <a:xfrm flipH="1" rot="10800000">
              <a:off x="4387463" y="4134350"/>
              <a:ext cx="238800" cy="413700"/>
            </a:xfrm>
            <a:prstGeom prst="straightConnector1">
              <a:avLst/>
            </a:prstGeom>
            <a:noFill/>
            <a:ln cap="flat" cmpd="sng" w="28575">
              <a:solidFill>
                <a:schemeClr val="lt2"/>
              </a:solidFill>
              <a:prstDash val="solid"/>
              <a:round/>
              <a:headEnd len="med" w="med" type="none"/>
              <a:tailEnd len="med" w="med" type="none"/>
            </a:ln>
          </p:spPr>
        </p:cxnSp>
        <p:cxnSp>
          <p:nvCxnSpPr>
            <p:cNvPr id="70" name="Google Shape;70;p8"/>
            <p:cNvCxnSpPr/>
            <p:nvPr/>
          </p:nvCxnSpPr>
          <p:spPr>
            <a:xfrm flipH="1" rot="10800000">
              <a:off x="4616063" y="4134350"/>
              <a:ext cx="238800" cy="413700"/>
            </a:xfrm>
            <a:prstGeom prst="straightConnector1">
              <a:avLst/>
            </a:prstGeom>
            <a:noFill/>
            <a:ln cap="flat" cmpd="sng" w="28575">
              <a:solidFill>
                <a:schemeClr val="lt2"/>
              </a:solidFill>
              <a:prstDash val="solid"/>
              <a:round/>
              <a:headEnd len="med" w="med" type="none"/>
              <a:tailEnd len="med" w="med" type="none"/>
            </a:ln>
          </p:spPr>
        </p:cxnSp>
        <p:cxnSp>
          <p:nvCxnSpPr>
            <p:cNvPr id="71" name="Google Shape;71;p8"/>
            <p:cNvCxnSpPr/>
            <p:nvPr/>
          </p:nvCxnSpPr>
          <p:spPr>
            <a:xfrm flipH="1" rot="10800000">
              <a:off x="4844663" y="4134350"/>
              <a:ext cx="238800" cy="413700"/>
            </a:xfrm>
            <a:prstGeom prst="straightConnector1">
              <a:avLst/>
            </a:prstGeom>
            <a:noFill/>
            <a:ln cap="flat" cmpd="sng" w="28575">
              <a:solidFill>
                <a:schemeClr val="lt2"/>
              </a:solidFill>
              <a:prstDash val="solid"/>
              <a:round/>
              <a:headEnd len="med" w="med" type="none"/>
              <a:tailEnd len="med" w="med" type="none"/>
            </a:ln>
          </p:spPr>
        </p:cxnSp>
        <p:cxnSp>
          <p:nvCxnSpPr>
            <p:cNvPr id="72" name="Google Shape;72;p8"/>
            <p:cNvCxnSpPr/>
            <p:nvPr/>
          </p:nvCxnSpPr>
          <p:spPr>
            <a:xfrm flipH="1" rot="10800000">
              <a:off x="5073263" y="4134350"/>
              <a:ext cx="238800" cy="413700"/>
            </a:xfrm>
            <a:prstGeom prst="straightConnector1">
              <a:avLst/>
            </a:prstGeom>
            <a:noFill/>
            <a:ln cap="flat" cmpd="sng" w="28575">
              <a:solidFill>
                <a:schemeClr val="lt2"/>
              </a:solidFill>
              <a:prstDash val="solid"/>
              <a:round/>
              <a:headEnd len="med" w="med" type="none"/>
              <a:tailEnd len="med" w="med" type="none"/>
            </a:ln>
          </p:spPr>
        </p:cxnSp>
      </p:grpSp>
      <p:sp>
        <p:nvSpPr>
          <p:cNvPr id="73" name="Google Shape;73;p8"/>
          <p:cNvSpPr/>
          <p:nvPr/>
        </p:nvSpPr>
        <p:spPr>
          <a:xfrm>
            <a:off x="269250" y="331300"/>
            <a:ext cx="8475900" cy="3597000"/>
          </a:xfrm>
          <a:prstGeom prst="rect">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txBox="1"/>
          <p:nvPr>
            <p:ph type="title"/>
          </p:nvPr>
        </p:nvSpPr>
        <p:spPr>
          <a:xfrm>
            <a:off x="720000" y="539500"/>
            <a:ext cx="7710900" cy="33921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7900"/>
              <a:buNone/>
              <a:defRPr sz="7900"/>
            </a:lvl1pPr>
            <a:lvl2pPr lvl="1" rtl="0">
              <a:spcBef>
                <a:spcPts val="0"/>
              </a:spcBef>
              <a:spcAft>
                <a:spcPts val="0"/>
              </a:spcAft>
              <a:buSzPts val="7900"/>
              <a:buNone/>
              <a:defRPr sz="7900"/>
            </a:lvl2pPr>
            <a:lvl3pPr lvl="2" rtl="0">
              <a:spcBef>
                <a:spcPts val="0"/>
              </a:spcBef>
              <a:spcAft>
                <a:spcPts val="0"/>
              </a:spcAft>
              <a:buSzPts val="7900"/>
              <a:buNone/>
              <a:defRPr sz="7900"/>
            </a:lvl3pPr>
            <a:lvl4pPr lvl="3" rtl="0">
              <a:spcBef>
                <a:spcPts val="0"/>
              </a:spcBef>
              <a:spcAft>
                <a:spcPts val="0"/>
              </a:spcAft>
              <a:buSzPts val="7900"/>
              <a:buNone/>
              <a:defRPr sz="7900"/>
            </a:lvl4pPr>
            <a:lvl5pPr lvl="4" rtl="0">
              <a:spcBef>
                <a:spcPts val="0"/>
              </a:spcBef>
              <a:spcAft>
                <a:spcPts val="0"/>
              </a:spcAft>
              <a:buSzPts val="7900"/>
              <a:buNone/>
              <a:defRPr sz="7900"/>
            </a:lvl5pPr>
            <a:lvl6pPr lvl="5" rtl="0">
              <a:spcBef>
                <a:spcPts val="0"/>
              </a:spcBef>
              <a:spcAft>
                <a:spcPts val="0"/>
              </a:spcAft>
              <a:buSzPts val="7900"/>
              <a:buNone/>
              <a:defRPr sz="7900"/>
            </a:lvl6pPr>
            <a:lvl7pPr lvl="6" rtl="0">
              <a:spcBef>
                <a:spcPts val="0"/>
              </a:spcBef>
              <a:spcAft>
                <a:spcPts val="0"/>
              </a:spcAft>
              <a:buSzPts val="7900"/>
              <a:buNone/>
              <a:defRPr sz="7900"/>
            </a:lvl7pPr>
            <a:lvl8pPr lvl="7" rtl="0">
              <a:spcBef>
                <a:spcPts val="0"/>
              </a:spcBef>
              <a:spcAft>
                <a:spcPts val="0"/>
              </a:spcAft>
              <a:buSzPts val="7900"/>
              <a:buNone/>
              <a:defRPr sz="7900"/>
            </a:lvl8pPr>
            <a:lvl9pPr lvl="8" rtl="0">
              <a:spcBef>
                <a:spcPts val="0"/>
              </a:spcBef>
              <a:spcAft>
                <a:spcPts val="0"/>
              </a:spcAft>
              <a:buSzPts val="7900"/>
              <a:buNone/>
              <a:defRPr sz="79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5" name="Shape 75"/>
        <p:cNvGrpSpPr/>
        <p:nvPr/>
      </p:nvGrpSpPr>
      <p:grpSpPr>
        <a:xfrm>
          <a:off x="0" y="0"/>
          <a:ext cx="0" cy="0"/>
          <a:chOff x="0" y="0"/>
          <a:chExt cx="0" cy="0"/>
        </a:xfrm>
      </p:grpSpPr>
      <p:sp>
        <p:nvSpPr>
          <p:cNvPr id="76" name="Google Shape;76;p9"/>
          <p:cNvSpPr/>
          <p:nvPr/>
        </p:nvSpPr>
        <p:spPr>
          <a:xfrm>
            <a:off x="269250" y="331300"/>
            <a:ext cx="8605500" cy="44298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p:nvPr/>
        </p:nvSpPr>
        <p:spPr>
          <a:xfrm>
            <a:off x="6219356" y="2306800"/>
            <a:ext cx="2655300" cy="2454300"/>
          </a:xfrm>
          <a:prstGeom prst="rect">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9"/>
          <p:cNvSpPr/>
          <p:nvPr/>
        </p:nvSpPr>
        <p:spPr>
          <a:xfrm>
            <a:off x="269250" y="331300"/>
            <a:ext cx="8605500" cy="1975500"/>
          </a:xfrm>
          <a:prstGeom prst="rect">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9"/>
          <p:cNvSpPr txBox="1"/>
          <p:nvPr>
            <p:ph idx="1" type="body"/>
          </p:nvPr>
        </p:nvSpPr>
        <p:spPr>
          <a:xfrm>
            <a:off x="713225" y="2399075"/>
            <a:ext cx="4490400" cy="2209500"/>
          </a:xfrm>
          <a:prstGeom prst="rect">
            <a:avLst/>
          </a:prstGeom>
        </p:spPr>
        <p:txBody>
          <a:bodyPr anchorCtr="0" anchor="ctr" bIns="91425" lIns="0" spcFirstLastPara="1" rIns="91425" wrap="square" tIns="91425">
            <a:noAutofit/>
          </a:bodyPr>
          <a:lstStyle>
            <a:lvl1pPr indent="-317500" lvl="0" marL="457200" rtl="0">
              <a:spcBef>
                <a:spcPts val="0"/>
              </a:spcBef>
              <a:spcAft>
                <a:spcPts val="0"/>
              </a:spcAft>
              <a:buClr>
                <a:schemeClr val="dk1"/>
              </a:buClr>
              <a:buSzPts val="1400"/>
              <a:buChar char="●"/>
              <a:defRPr sz="1400">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80" name="Google Shape;80;p9"/>
          <p:cNvSpPr txBox="1"/>
          <p:nvPr>
            <p:ph type="title"/>
          </p:nvPr>
        </p:nvSpPr>
        <p:spPr>
          <a:xfrm>
            <a:off x="713225" y="466800"/>
            <a:ext cx="7717500" cy="1839900"/>
          </a:xfrm>
          <a:prstGeom prst="rect">
            <a:avLst/>
          </a:prstGeom>
        </p:spPr>
        <p:txBody>
          <a:bodyPr anchorCtr="0" anchor="ctr" bIns="0" lIns="0" spcFirstLastPara="1" rIns="0" wrap="square" tIns="0">
            <a:noAutofit/>
          </a:bodyPr>
          <a:lstStyle>
            <a:lvl1pPr lvl="0" rtl="0" algn="ctr">
              <a:lnSpc>
                <a:spcPct val="80000"/>
              </a:lnSpc>
              <a:spcBef>
                <a:spcPts val="0"/>
              </a:spcBef>
              <a:spcAft>
                <a:spcPts val="0"/>
              </a:spcAft>
              <a:buSzPts val="5600"/>
              <a:buNone/>
              <a:defRPr sz="5600"/>
            </a:lvl1pPr>
            <a:lvl2pPr lvl="1" rtl="0">
              <a:spcBef>
                <a:spcPts val="0"/>
              </a:spcBef>
              <a:spcAft>
                <a:spcPts val="0"/>
              </a:spcAft>
              <a:buSzPts val="3800"/>
              <a:buNone/>
              <a:defRPr sz="3800"/>
            </a:lvl2pPr>
            <a:lvl3pPr lvl="2" rtl="0">
              <a:spcBef>
                <a:spcPts val="0"/>
              </a:spcBef>
              <a:spcAft>
                <a:spcPts val="0"/>
              </a:spcAft>
              <a:buSzPts val="3800"/>
              <a:buNone/>
              <a:defRPr sz="3800"/>
            </a:lvl3pPr>
            <a:lvl4pPr lvl="3" rtl="0">
              <a:spcBef>
                <a:spcPts val="0"/>
              </a:spcBef>
              <a:spcAft>
                <a:spcPts val="0"/>
              </a:spcAft>
              <a:buSzPts val="3800"/>
              <a:buNone/>
              <a:defRPr sz="3800"/>
            </a:lvl4pPr>
            <a:lvl5pPr lvl="4" rtl="0">
              <a:spcBef>
                <a:spcPts val="0"/>
              </a:spcBef>
              <a:spcAft>
                <a:spcPts val="0"/>
              </a:spcAft>
              <a:buSzPts val="3800"/>
              <a:buNone/>
              <a:defRPr sz="3800"/>
            </a:lvl5pPr>
            <a:lvl6pPr lvl="5" rtl="0">
              <a:spcBef>
                <a:spcPts val="0"/>
              </a:spcBef>
              <a:spcAft>
                <a:spcPts val="0"/>
              </a:spcAft>
              <a:buSzPts val="3800"/>
              <a:buNone/>
              <a:defRPr sz="3800"/>
            </a:lvl6pPr>
            <a:lvl7pPr lvl="6" rtl="0">
              <a:spcBef>
                <a:spcPts val="0"/>
              </a:spcBef>
              <a:spcAft>
                <a:spcPts val="0"/>
              </a:spcAft>
              <a:buSzPts val="3800"/>
              <a:buNone/>
              <a:defRPr sz="3800"/>
            </a:lvl7pPr>
            <a:lvl8pPr lvl="7" rtl="0">
              <a:spcBef>
                <a:spcPts val="0"/>
              </a:spcBef>
              <a:spcAft>
                <a:spcPts val="0"/>
              </a:spcAft>
              <a:buSzPts val="3800"/>
              <a:buNone/>
              <a:defRPr sz="3800"/>
            </a:lvl8pPr>
            <a:lvl9pPr lvl="8" rtl="0">
              <a:spcBef>
                <a:spcPts val="0"/>
              </a:spcBef>
              <a:spcAft>
                <a:spcPts val="0"/>
              </a:spcAft>
              <a:buSzPts val="3800"/>
              <a:buNone/>
              <a:defRPr sz="3800"/>
            </a:lvl9pPr>
          </a:lstStyle>
          <a:p/>
        </p:txBody>
      </p:sp>
    </p:spTree>
  </p:cSld>
  <p:clrMapOvr>
    <a:masterClrMapping/>
  </p:clrMapOvr>
  <p:extLst>
    <p:ext uri="{DCECCB84-F9BA-43D5-87BE-67443E8EF086}">
      <p15:sldGuideLst>
        <p15:guide id="1" orient="horz" pos="340">
          <p15:clr>
            <a:srgbClr val="FA7B17"/>
          </p15:clr>
        </p15:guide>
        <p15:guide id="2" orient="horz" pos="2903">
          <p15:clr>
            <a:srgbClr val="FA7B17"/>
          </p15:clr>
        </p15:guide>
        <p15:guide id="3" pos="5311">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2"/>
        </a:solidFill>
      </p:bgPr>
    </p:bg>
    <p:spTree>
      <p:nvGrpSpPr>
        <p:cNvPr id="81" name="Shape 81"/>
        <p:cNvGrpSpPr/>
        <p:nvPr/>
      </p:nvGrpSpPr>
      <p:grpSpPr>
        <a:xfrm>
          <a:off x="0" y="0"/>
          <a:ext cx="0" cy="0"/>
          <a:chOff x="0" y="0"/>
          <a:chExt cx="0" cy="0"/>
        </a:xfrm>
      </p:grpSpPr>
      <p:sp>
        <p:nvSpPr>
          <p:cNvPr id="82" name="Google Shape;82;p10"/>
          <p:cNvSpPr/>
          <p:nvPr/>
        </p:nvSpPr>
        <p:spPr>
          <a:xfrm>
            <a:off x="4467225" y="1301500"/>
            <a:ext cx="918300" cy="951900"/>
          </a:xfrm>
          <a:prstGeom prst="rect">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0"/>
          <p:cNvSpPr/>
          <p:nvPr/>
        </p:nvSpPr>
        <p:spPr>
          <a:xfrm>
            <a:off x="5385380" y="1301500"/>
            <a:ext cx="3045300" cy="9519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0"/>
          <p:cNvSpPr txBox="1"/>
          <p:nvPr>
            <p:ph type="title"/>
          </p:nvPr>
        </p:nvSpPr>
        <p:spPr>
          <a:xfrm>
            <a:off x="5385525" y="1301500"/>
            <a:ext cx="2939400" cy="908400"/>
          </a:xfrm>
          <a:prstGeom prst="rect">
            <a:avLst/>
          </a:prstGeom>
        </p:spPr>
        <p:txBody>
          <a:bodyPr anchorCtr="0" anchor="ctr" bIns="0" lIns="0" spcFirstLastPara="1" rIns="0" wrap="square" tIns="0">
            <a:noAutofit/>
          </a:bodyPr>
          <a:lstStyle>
            <a:lvl1pPr lvl="0" rtl="0" algn="r">
              <a:spcBef>
                <a:spcPts val="0"/>
              </a:spcBef>
              <a:spcAft>
                <a:spcPts val="0"/>
              </a:spcAft>
              <a:buClr>
                <a:schemeClr val="lt2"/>
              </a:buClr>
              <a:buSzPts val="2400"/>
              <a:buFont typeface="Titillium Web Light"/>
              <a:buNone/>
              <a:defRPr sz="2400">
                <a:solidFill>
                  <a:schemeClr val="lt2"/>
                </a:solidFill>
                <a:latin typeface="Titillium Web Light"/>
                <a:ea typeface="Titillium Web Light"/>
                <a:cs typeface="Titillium Web Light"/>
                <a:sym typeface="Titillium Web Light"/>
              </a:defRPr>
            </a:lvl1pPr>
            <a:lvl2pPr lvl="1" rtl="0" algn="ctr">
              <a:spcBef>
                <a:spcPts val="0"/>
              </a:spcBef>
              <a:spcAft>
                <a:spcPts val="0"/>
              </a:spcAft>
              <a:buClr>
                <a:schemeClr val="lt2"/>
              </a:buClr>
              <a:buSzPts val="2000"/>
              <a:buNone/>
              <a:defRPr sz="2000">
                <a:solidFill>
                  <a:schemeClr val="lt2"/>
                </a:solidFill>
              </a:defRPr>
            </a:lvl2pPr>
            <a:lvl3pPr lvl="2" rtl="0" algn="ctr">
              <a:spcBef>
                <a:spcPts val="0"/>
              </a:spcBef>
              <a:spcAft>
                <a:spcPts val="0"/>
              </a:spcAft>
              <a:buClr>
                <a:schemeClr val="lt2"/>
              </a:buClr>
              <a:buSzPts val="2000"/>
              <a:buNone/>
              <a:defRPr sz="2000">
                <a:solidFill>
                  <a:schemeClr val="lt2"/>
                </a:solidFill>
              </a:defRPr>
            </a:lvl3pPr>
            <a:lvl4pPr lvl="3" rtl="0" algn="ctr">
              <a:spcBef>
                <a:spcPts val="0"/>
              </a:spcBef>
              <a:spcAft>
                <a:spcPts val="0"/>
              </a:spcAft>
              <a:buClr>
                <a:schemeClr val="lt2"/>
              </a:buClr>
              <a:buSzPts val="2000"/>
              <a:buNone/>
              <a:defRPr sz="2000">
                <a:solidFill>
                  <a:schemeClr val="lt2"/>
                </a:solidFill>
              </a:defRPr>
            </a:lvl4pPr>
            <a:lvl5pPr lvl="4" rtl="0" algn="ctr">
              <a:spcBef>
                <a:spcPts val="0"/>
              </a:spcBef>
              <a:spcAft>
                <a:spcPts val="0"/>
              </a:spcAft>
              <a:buClr>
                <a:schemeClr val="lt2"/>
              </a:buClr>
              <a:buSzPts val="2000"/>
              <a:buNone/>
              <a:defRPr sz="2000">
                <a:solidFill>
                  <a:schemeClr val="lt2"/>
                </a:solidFill>
              </a:defRPr>
            </a:lvl5pPr>
            <a:lvl6pPr lvl="5" rtl="0" algn="ctr">
              <a:spcBef>
                <a:spcPts val="0"/>
              </a:spcBef>
              <a:spcAft>
                <a:spcPts val="0"/>
              </a:spcAft>
              <a:buClr>
                <a:schemeClr val="lt2"/>
              </a:buClr>
              <a:buSzPts val="2000"/>
              <a:buNone/>
              <a:defRPr sz="2000">
                <a:solidFill>
                  <a:schemeClr val="lt2"/>
                </a:solidFill>
              </a:defRPr>
            </a:lvl6pPr>
            <a:lvl7pPr lvl="6" rtl="0" algn="ctr">
              <a:spcBef>
                <a:spcPts val="0"/>
              </a:spcBef>
              <a:spcAft>
                <a:spcPts val="0"/>
              </a:spcAft>
              <a:buClr>
                <a:schemeClr val="lt2"/>
              </a:buClr>
              <a:buSzPts val="2000"/>
              <a:buNone/>
              <a:defRPr sz="2000">
                <a:solidFill>
                  <a:schemeClr val="lt2"/>
                </a:solidFill>
              </a:defRPr>
            </a:lvl7pPr>
            <a:lvl8pPr lvl="7" rtl="0" algn="ctr">
              <a:spcBef>
                <a:spcPts val="0"/>
              </a:spcBef>
              <a:spcAft>
                <a:spcPts val="0"/>
              </a:spcAft>
              <a:buClr>
                <a:schemeClr val="lt2"/>
              </a:buClr>
              <a:buSzPts val="2000"/>
              <a:buNone/>
              <a:defRPr sz="2000">
                <a:solidFill>
                  <a:schemeClr val="lt2"/>
                </a:solidFill>
              </a:defRPr>
            </a:lvl8pPr>
            <a:lvl9pPr lvl="8" rtl="0" algn="ctr">
              <a:spcBef>
                <a:spcPts val="0"/>
              </a:spcBef>
              <a:spcAft>
                <a:spcPts val="0"/>
              </a:spcAft>
              <a:buClr>
                <a:schemeClr val="lt2"/>
              </a:buClr>
              <a:buSzPts val="2000"/>
              <a:buNone/>
              <a:defRPr sz="2000">
                <a:solidFill>
                  <a:schemeClr val="lt2"/>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33400"/>
            <a:ext cx="7711200" cy="484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800"/>
              <a:buFont typeface="Titillium Web Black"/>
              <a:buNone/>
              <a:defRPr sz="3800">
                <a:solidFill>
                  <a:schemeClr val="dk1"/>
                </a:solidFill>
                <a:latin typeface="Titillium Web Black"/>
                <a:ea typeface="Titillium Web Black"/>
                <a:cs typeface="Titillium Web Black"/>
                <a:sym typeface="Titillium Web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11200" cy="3456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1"/>
              </a:buClr>
              <a:buSzPts val="1800"/>
              <a:buFont typeface="Titillium Web Light"/>
              <a:buChar char="●"/>
              <a:defRPr sz="1800">
                <a:solidFill>
                  <a:schemeClr val="dk1"/>
                </a:solidFill>
                <a:latin typeface="Titillium Web Light"/>
                <a:ea typeface="Titillium Web Light"/>
                <a:cs typeface="Titillium Web Light"/>
                <a:sym typeface="Titillium Web Light"/>
              </a:defRPr>
            </a:lvl1pPr>
            <a:lvl2pPr indent="-317500" lvl="1" marL="9144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2pPr>
            <a:lvl3pPr indent="-317500" lvl="2" marL="13716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3pPr>
            <a:lvl4pPr indent="-317500" lvl="3" marL="18288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4pPr>
            <a:lvl5pPr indent="-317500" lvl="4" marL="22860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5pPr>
            <a:lvl6pPr indent="-317500" lvl="5" marL="27432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6pPr>
            <a:lvl7pPr indent="-317500" lvl="6" marL="32004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7pPr>
            <a:lvl8pPr indent="-317500" lvl="7" marL="3657600" rtl="0">
              <a:lnSpc>
                <a:spcPct val="115000"/>
              </a:lnSpc>
              <a:spcBef>
                <a:spcPts val="1600"/>
              </a:spcBef>
              <a:spcAft>
                <a:spcPts val="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8pPr>
            <a:lvl9pPr indent="-317500" lvl="8" marL="4114800" rtl="0">
              <a:lnSpc>
                <a:spcPct val="115000"/>
              </a:lnSpc>
              <a:spcBef>
                <a:spcPts val="1600"/>
              </a:spcBef>
              <a:spcAft>
                <a:spcPts val="1600"/>
              </a:spcAft>
              <a:buClr>
                <a:schemeClr val="dk1"/>
              </a:buClr>
              <a:buSzPts val="1400"/>
              <a:buFont typeface="Titillium Web Light"/>
              <a:buChar char="■"/>
              <a:defRPr>
                <a:solidFill>
                  <a:schemeClr val="dk1"/>
                </a:solidFill>
                <a:latin typeface="Titillium Web Light"/>
                <a:ea typeface="Titillium Web Light"/>
                <a:cs typeface="Titillium Web Light"/>
                <a:sym typeface="Titillium Web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 Id="rId3" Type="http://schemas.openxmlformats.org/officeDocument/2006/relationships/image" Target="../media/image8.png"/><Relationship Id="rId4" Type="http://schemas.openxmlformats.org/officeDocument/2006/relationships/image" Target="../media/image15.png"/><Relationship Id="rId5" Type="http://schemas.openxmlformats.org/officeDocument/2006/relationships/image" Target="../media/image20.png"/><Relationship Id="rId6"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 Id="rId3"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 Id="rId3"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slide" Target="/ppt/slid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8"/>
          <p:cNvSpPr txBox="1"/>
          <p:nvPr>
            <p:ph type="ctrTitle"/>
          </p:nvPr>
        </p:nvSpPr>
        <p:spPr>
          <a:xfrm>
            <a:off x="720000" y="539500"/>
            <a:ext cx="7704000" cy="271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200"/>
              <a:t>RACs:</a:t>
            </a:r>
            <a:endParaRPr sz="6200"/>
          </a:p>
          <a:p>
            <a:pPr indent="0" lvl="0" marL="0" rtl="0" algn="ctr">
              <a:spcBef>
                <a:spcPts val="0"/>
              </a:spcBef>
              <a:spcAft>
                <a:spcPts val="0"/>
              </a:spcAft>
              <a:buNone/>
            </a:pPr>
            <a:r>
              <a:rPr lang="en" sz="4400">
                <a:latin typeface="Titillium Web"/>
                <a:ea typeface="Titillium Web"/>
                <a:cs typeface="Titillium Web"/>
                <a:sym typeface="Titillium Web"/>
              </a:rPr>
              <a:t>Rent A Cars</a:t>
            </a:r>
            <a:endParaRPr/>
          </a:p>
        </p:txBody>
      </p:sp>
      <p:sp>
        <p:nvSpPr>
          <p:cNvPr id="253" name="Google Shape;253;p28"/>
          <p:cNvSpPr txBox="1"/>
          <p:nvPr>
            <p:ph idx="1" type="subTitle"/>
          </p:nvPr>
        </p:nvSpPr>
        <p:spPr>
          <a:xfrm>
            <a:off x="5264050" y="3254500"/>
            <a:ext cx="3879900" cy="188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  CHUSNUL NABILA	1906381621</a:t>
            </a:r>
            <a:endParaRPr sz="1200"/>
          </a:p>
          <a:p>
            <a:pPr indent="0" lvl="0" marL="0" rtl="0" algn="ctr">
              <a:spcBef>
                <a:spcPts val="0"/>
              </a:spcBef>
              <a:spcAft>
                <a:spcPts val="0"/>
              </a:spcAft>
              <a:buNone/>
            </a:pPr>
            <a:r>
              <a:rPr lang="en" sz="1200"/>
              <a:t>  FATHURRAHMAN I	1906381501</a:t>
            </a:r>
            <a:endParaRPr sz="1200"/>
          </a:p>
          <a:p>
            <a:pPr indent="0" lvl="0" marL="0" rtl="0" algn="ctr">
              <a:spcBef>
                <a:spcPts val="0"/>
              </a:spcBef>
              <a:spcAft>
                <a:spcPts val="0"/>
              </a:spcAft>
              <a:buNone/>
            </a:pPr>
            <a:r>
              <a:rPr lang="en" sz="1200"/>
              <a:t>  FULKY HARIZ Z	1906355762</a:t>
            </a:r>
            <a:endParaRPr sz="1200"/>
          </a:p>
          <a:p>
            <a:pPr indent="0" lvl="0" marL="0" rtl="0" algn="ctr">
              <a:spcBef>
                <a:spcPts val="0"/>
              </a:spcBef>
              <a:spcAft>
                <a:spcPts val="0"/>
              </a:spcAft>
              <a:buNone/>
            </a:pPr>
            <a:r>
              <a:rPr lang="en" sz="1200"/>
              <a:t>  PUTRI </a:t>
            </a:r>
            <a:r>
              <a:rPr lang="en" sz="1200"/>
              <a:t>ADITYA P	</a:t>
            </a:r>
            <a:r>
              <a:rPr lang="en" sz="1200"/>
              <a:t>1906381602</a:t>
            </a:r>
            <a:endParaRPr sz="1200"/>
          </a:p>
        </p:txBody>
      </p:sp>
      <p:sp>
        <p:nvSpPr>
          <p:cNvPr id="254" name="Google Shape;254;p28"/>
          <p:cNvSpPr txBox="1"/>
          <p:nvPr>
            <p:ph idx="2" type="title"/>
          </p:nvPr>
        </p:nvSpPr>
        <p:spPr>
          <a:xfrm>
            <a:off x="0" y="3254375"/>
            <a:ext cx="3879900" cy="18891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SBD 3B</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5" name="Shape 355"/>
        <p:cNvGrpSpPr/>
        <p:nvPr/>
      </p:nvGrpSpPr>
      <p:grpSpPr>
        <a:xfrm>
          <a:off x="0" y="0"/>
          <a:ext cx="0" cy="0"/>
          <a:chOff x="0" y="0"/>
          <a:chExt cx="0" cy="0"/>
        </a:xfrm>
      </p:grpSpPr>
      <p:pic>
        <p:nvPicPr>
          <p:cNvPr id="356" name="Google Shape;356;p37"/>
          <p:cNvPicPr preferRelativeResize="0"/>
          <p:nvPr/>
        </p:nvPicPr>
        <p:blipFill>
          <a:blip r:embed="rId3">
            <a:alphaModFix/>
          </a:blip>
          <a:stretch>
            <a:fillRect/>
          </a:stretch>
        </p:blipFill>
        <p:spPr>
          <a:xfrm>
            <a:off x="239191" y="0"/>
            <a:ext cx="8665611" cy="5143499"/>
          </a:xfrm>
          <a:prstGeom prst="rect">
            <a:avLst/>
          </a:prstGeom>
          <a:noFill/>
          <a:ln>
            <a:noFill/>
          </a:ln>
        </p:spPr>
      </p:pic>
      <p:sp>
        <p:nvSpPr>
          <p:cNvPr id="357" name="Google Shape;357;p37"/>
          <p:cNvSpPr/>
          <p:nvPr/>
        </p:nvSpPr>
        <p:spPr>
          <a:xfrm>
            <a:off x="1196425" y="3998275"/>
            <a:ext cx="20484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txBox="1"/>
          <p:nvPr>
            <p:ph idx="4294967295" type="title"/>
          </p:nvPr>
        </p:nvSpPr>
        <p:spPr>
          <a:xfrm>
            <a:off x="1196375" y="3983775"/>
            <a:ext cx="20484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Titillium Web Light"/>
                <a:ea typeface="Titillium Web Light"/>
                <a:cs typeface="Titillium Web Light"/>
                <a:sym typeface="Titillium Web Light"/>
              </a:rPr>
              <a:t>Pemesanan</a:t>
            </a:r>
            <a:endParaRPr sz="2400">
              <a:solidFill>
                <a:schemeClr val="dk2"/>
              </a:solidFill>
              <a:latin typeface="Titillium Web Light"/>
              <a:ea typeface="Titillium Web Light"/>
              <a:cs typeface="Titillium Web Light"/>
              <a:sym typeface="Titillium Web Light"/>
            </a:endParaRPr>
          </a:p>
        </p:txBody>
      </p:sp>
      <p:grpSp>
        <p:nvGrpSpPr>
          <p:cNvPr id="360" name="Google Shape;360;p37"/>
          <p:cNvGrpSpPr/>
          <p:nvPr/>
        </p:nvGrpSpPr>
        <p:grpSpPr>
          <a:xfrm>
            <a:off x="508979" y="4251709"/>
            <a:ext cx="462928" cy="372536"/>
            <a:chOff x="6637881" y="4219876"/>
            <a:chExt cx="372638" cy="299901"/>
          </a:xfrm>
        </p:grpSpPr>
        <p:sp>
          <p:nvSpPr>
            <p:cNvPr id="361" name="Google Shape;361;p37"/>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7"/>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pic>
        <p:nvPicPr>
          <p:cNvPr id="367" name="Google Shape;367;p38"/>
          <p:cNvPicPr preferRelativeResize="0"/>
          <p:nvPr/>
        </p:nvPicPr>
        <p:blipFill>
          <a:blip r:embed="rId3">
            <a:alphaModFix/>
          </a:blip>
          <a:stretch>
            <a:fillRect/>
          </a:stretch>
        </p:blipFill>
        <p:spPr>
          <a:xfrm>
            <a:off x="0" y="259963"/>
            <a:ext cx="9144000" cy="4623585"/>
          </a:xfrm>
          <a:prstGeom prst="rect">
            <a:avLst/>
          </a:prstGeom>
          <a:noFill/>
          <a:ln>
            <a:noFill/>
          </a:ln>
        </p:spPr>
      </p:pic>
      <p:sp>
        <p:nvSpPr>
          <p:cNvPr id="368" name="Google Shape;368;p38"/>
          <p:cNvSpPr/>
          <p:nvPr/>
        </p:nvSpPr>
        <p:spPr>
          <a:xfrm>
            <a:off x="1196425" y="3998275"/>
            <a:ext cx="20484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8"/>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8"/>
          <p:cNvSpPr txBox="1"/>
          <p:nvPr>
            <p:ph idx="4294967295" type="title"/>
          </p:nvPr>
        </p:nvSpPr>
        <p:spPr>
          <a:xfrm>
            <a:off x="1196375" y="3983775"/>
            <a:ext cx="20484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Titillium Web Light"/>
                <a:ea typeface="Titillium Web Light"/>
                <a:cs typeface="Titillium Web Light"/>
                <a:sym typeface="Titillium Web Light"/>
              </a:rPr>
              <a:t>Transaksi</a:t>
            </a:r>
            <a:endParaRPr sz="2400">
              <a:solidFill>
                <a:schemeClr val="dk2"/>
              </a:solidFill>
              <a:latin typeface="Titillium Web Light"/>
              <a:ea typeface="Titillium Web Light"/>
              <a:cs typeface="Titillium Web Light"/>
              <a:sym typeface="Titillium Web Light"/>
            </a:endParaRPr>
          </a:p>
        </p:txBody>
      </p:sp>
      <p:grpSp>
        <p:nvGrpSpPr>
          <p:cNvPr id="371" name="Google Shape;371;p38"/>
          <p:cNvGrpSpPr/>
          <p:nvPr/>
        </p:nvGrpSpPr>
        <p:grpSpPr>
          <a:xfrm>
            <a:off x="508979" y="4251709"/>
            <a:ext cx="462928" cy="372536"/>
            <a:chOff x="6637881" y="4219876"/>
            <a:chExt cx="372638" cy="299901"/>
          </a:xfrm>
        </p:grpSpPr>
        <p:sp>
          <p:nvSpPr>
            <p:cNvPr id="372" name="Google Shape;372;p38"/>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8"/>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7" name="Shape 377"/>
        <p:cNvGrpSpPr/>
        <p:nvPr/>
      </p:nvGrpSpPr>
      <p:grpSpPr>
        <a:xfrm>
          <a:off x="0" y="0"/>
          <a:ext cx="0" cy="0"/>
          <a:chOff x="0" y="0"/>
          <a:chExt cx="0" cy="0"/>
        </a:xfrm>
      </p:grpSpPr>
      <p:pic>
        <p:nvPicPr>
          <p:cNvPr id="378" name="Google Shape;378;p39"/>
          <p:cNvPicPr preferRelativeResize="0"/>
          <p:nvPr/>
        </p:nvPicPr>
        <p:blipFill>
          <a:blip r:embed="rId3">
            <a:alphaModFix/>
          </a:blip>
          <a:stretch>
            <a:fillRect/>
          </a:stretch>
        </p:blipFill>
        <p:spPr>
          <a:xfrm>
            <a:off x="0" y="239800"/>
            <a:ext cx="9143998" cy="4663907"/>
          </a:xfrm>
          <a:prstGeom prst="rect">
            <a:avLst/>
          </a:prstGeom>
          <a:noFill/>
          <a:ln>
            <a:noFill/>
          </a:ln>
        </p:spPr>
      </p:pic>
      <p:sp>
        <p:nvSpPr>
          <p:cNvPr id="379" name="Google Shape;379;p39"/>
          <p:cNvSpPr/>
          <p:nvPr/>
        </p:nvSpPr>
        <p:spPr>
          <a:xfrm>
            <a:off x="1196425" y="3998275"/>
            <a:ext cx="20484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9"/>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9"/>
          <p:cNvSpPr txBox="1"/>
          <p:nvPr>
            <p:ph idx="4294967295" type="title"/>
          </p:nvPr>
        </p:nvSpPr>
        <p:spPr>
          <a:xfrm>
            <a:off x="1196375" y="3983775"/>
            <a:ext cx="20484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Titillium Web Light"/>
                <a:ea typeface="Titillium Web Light"/>
                <a:cs typeface="Titillium Web Light"/>
                <a:sym typeface="Titillium Web Light"/>
              </a:rPr>
              <a:t>Pembayaran</a:t>
            </a:r>
            <a:endParaRPr sz="2400">
              <a:solidFill>
                <a:schemeClr val="dk2"/>
              </a:solidFill>
              <a:latin typeface="Titillium Web Light"/>
              <a:ea typeface="Titillium Web Light"/>
              <a:cs typeface="Titillium Web Light"/>
              <a:sym typeface="Titillium Web Light"/>
            </a:endParaRPr>
          </a:p>
        </p:txBody>
      </p:sp>
      <p:grpSp>
        <p:nvGrpSpPr>
          <p:cNvPr id="382" name="Google Shape;382;p39"/>
          <p:cNvGrpSpPr/>
          <p:nvPr/>
        </p:nvGrpSpPr>
        <p:grpSpPr>
          <a:xfrm>
            <a:off x="508979" y="4251709"/>
            <a:ext cx="462928" cy="372536"/>
            <a:chOff x="6637881" y="4219876"/>
            <a:chExt cx="372638" cy="299901"/>
          </a:xfrm>
        </p:grpSpPr>
        <p:sp>
          <p:nvSpPr>
            <p:cNvPr id="383" name="Google Shape;383;p39"/>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9"/>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8" name="Shape 388"/>
        <p:cNvGrpSpPr/>
        <p:nvPr/>
      </p:nvGrpSpPr>
      <p:grpSpPr>
        <a:xfrm>
          <a:off x="0" y="0"/>
          <a:ext cx="0" cy="0"/>
          <a:chOff x="0" y="0"/>
          <a:chExt cx="0" cy="0"/>
        </a:xfrm>
      </p:grpSpPr>
      <p:pic>
        <p:nvPicPr>
          <p:cNvPr id="389" name="Google Shape;389;p40"/>
          <p:cNvPicPr preferRelativeResize="0"/>
          <p:nvPr/>
        </p:nvPicPr>
        <p:blipFill>
          <a:blip r:embed="rId3">
            <a:alphaModFix/>
          </a:blip>
          <a:stretch>
            <a:fillRect/>
          </a:stretch>
        </p:blipFill>
        <p:spPr>
          <a:xfrm>
            <a:off x="0" y="237313"/>
            <a:ext cx="9143998" cy="4668863"/>
          </a:xfrm>
          <a:prstGeom prst="rect">
            <a:avLst/>
          </a:prstGeom>
          <a:noFill/>
          <a:ln>
            <a:noFill/>
          </a:ln>
        </p:spPr>
      </p:pic>
      <p:sp>
        <p:nvSpPr>
          <p:cNvPr id="390" name="Google Shape;390;p40"/>
          <p:cNvSpPr/>
          <p:nvPr/>
        </p:nvSpPr>
        <p:spPr>
          <a:xfrm>
            <a:off x="1196425" y="3998275"/>
            <a:ext cx="24702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0"/>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0"/>
          <p:cNvSpPr txBox="1"/>
          <p:nvPr>
            <p:ph idx="4294967295" type="title"/>
          </p:nvPr>
        </p:nvSpPr>
        <p:spPr>
          <a:xfrm>
            <a:off x="1809025" y="3983775"/>
            <a:ext cx="18576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Titillium Web Light"/>
                <a:ea typeface="Titillium Web Light"/>
                <a:cs typeface="Titillium Web Light"/>
                <a:sym typeface="Titillium Web Light"/>
              </a:rPr>
              <a:t>Detail Mobil</a:t>
            </a:r>
            <a:endParaRPr sz="2400">
              <a:solidFill>
                <a:schemeClr val="dk2"/>
              </a:solidFill>
              <a:latin typeface="Titillium Web Light"/>
              <a:ea typeface="Titillium Web Light"/>
              <a:cs typeface="Titillium Web Light"/>
              <a:sym typeface="Titillium Web Light"/>
            </a:endParaRPr>
          </a:p>
        </p:txBody>
      </p:sp>
      <p:grpSp>
        <p:nvGrpSpPr>
          <p:cNvPr id="393" name="Google Shape;393;p40"/>
          <p:cNvGrpSpPr/>
          <p:nvPr/>
        </p:nvGrpSpPr>
        <p:grpSpPr>
          <a:xfrm>
            <a:off x="508979" y="4251709"/>
            <a:ext cx="462928" cy="372536"/>
            <a:chOff x="6637881" y="4219876"/>
            <a:chExt cx="372638" cy="299901"/>
          </a:xfrm>
        </p:grpSpPr>
        <p:sp>
          <p:nvSpPr>
            <p:cNvPr id="394" name="Google Shape;394;p40"/>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0"/>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9" name="Shape 399"/>
        <p:cNvGrpSpPr/>
        <p:nvPr/>
      </p:nvGrpSpPr>
      <p:grpSpPr>
        <a:xfrm>
          <a:off x="0" y="0"/>
          <a:ext cx="0" cy="0"/>
          <a:chOff x="0" y="0"/>
          <a:chExt cx="0" cy="0"/>
        </a:xfrm>
      </p:grpSpPr>
      <p:pic>
        <p:nvPicPr>
          <p:cNvPr id="400" name="Google Shape;400;p41"/>
          <p:cNvPicPr preferRelativeResize="0"/>
          <p:nvPr/>
        </p:nvPicPr>
        <p:blipFill>
          <a:blip r:embed="rId3">
            <a:alphaModFix/>
          </a:blip>
          <a:stretch>
            <a:fillRect/>
          </a:stretch>
        </p:blipFill>
        <p:spPr>
          <a:xfrm>
            <a:off x="0" y="236113"/>
            <a:ext cx="9144001" cy="4671277"/>
          </a:xfrm>
          <a:prstGeom prst="rect">
            <a:avLst/>
          </a:prstGeom>
          <a:noFill/>
          <a:ln>
            <a:noFill/>
          </a:ln>
        </p:spPr>
      </p:pic>
      <p:sp>
        <p:nvSpPr>
          <p:cNvPr id="401" name="Google Shape;401;p41"/>
          <p:cNvSpPr/>
          <p:nvPr/>
        </p:nvSpPr>
        <p:spPr>
          <a:xfrm>
            <a:off x="1196425" y="3998275"/>
            <a:ext cx="24702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1"/>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1"/>
          <p:cNvSpPr txBox="1"/>
          <p:nvPr>
            <p:ph idx="4294967295" type="title"/>
          </p:nvPr>
        </p:nvSpPr>
        <p:spPr>
          <a:xfrm>
            <a:off x="1809025" y="3983775"/>
            <a:ext cx="18576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Titillium Web Light"/>
                <a:ea typeface="Titillium Web Light"/>
                <a:cs typeface="Titillium Web Light"/>
                <a:sym typeface="Titillium Web Light"/>
              </a:rPr>
              <a:t>Edit </a:t>
            </a:r>
            <a:r>
              <a:rPr lang="en" sz="2400">
                <a:solidFill>
                  <a:schemeClr val="dk2"/>
                </a:solidFill>
                <a:latin typeface="Titillium Web Light"/>
                <a:ea typeface="Titillium Web Light"/>
                <a:cs typeface="Titillium Web Light"/>
                <a:sym typeface="Titillium Web Light"/>
              </a:rPr>
              <a:t>Mobil</a:t>
            </a:r>
            <a:endParaRPr sz="2400">
              <a:solidFill>
                <a:schemeClr val="dk2"/>
              </a:solidFill>
              <a:latin typeface="Titillium Web Light"/>
              <a:ea typeface="Titillium Web Light"/>
              <a:cs typeface="Titillium Web Light"/>
              <a:sym typeface="Titillium Web Light"/>
            </a:endParaRPr>
          </a:p>
        </p:txBody>
      </p:sp>
      <p:grpSp>
        <p:nvGrpSpPr>
          <p:cNvPr id="404" name="Google Shape;404;p41"/>
          <p:cNvGrpSpPr/>
          <p:nvPr/>
        </p:nvGrpSpPr>
        <p:grpSpPr>
          <a:xfrm>
            <a:off x="508979" y="4251709"/>
            <a:ext cx="462928" cy="372536"/>
            <a:chOff x="6637881" y="4219876"/>
            <a:chExt cx="372638" cy="299901"/>
          </a:xfrm>
        </p:grpSpPr>
        <p:sp>
          <p:nvSpPr>
            <p:cNvPr id="405" name="Google Shape;405;p41"/>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1"/>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0" name="Shape 410"/>
        <p:cNvGrpSpPr/>
        <p:nvPr/>
      </p:nvGrpSpPr>
      <p:grpSpPr>
        <a:xfrm>
          <a:off x="0" y="0"/>
          <a:ext cx="0" cy="0"/>
          <a:chOff x="0" y="0"/>
          <a:chExt cx="0" cy="0"/>
        </a:xfrm>
      </p:grpSpPr>
      <p:pic>
        <p:nvPicPr>
          <p:cNvPr id="411" name="Google Shape;411;p42"/>
          <p:cNvPicPr preferRelativeResize="0"/>
          <p:nvPr/>
        </p:nvPicPr>
        <p:blipFill>
          <a:blip r:embed="rId3">
            <a:alphaModFix/>
          </a:blip>
          <a:stretch>
            <a:fillRect/>
          </a:stretch>
        </p:blipFill>
        <p:spPr>
          <a:xfrm>
            <a:off x="0" y="152400"/>
            <a:ext cx="9144002" cy="4635904"/>
          </a:xfrm>
          <a:prstGeom prst="rect">
            <a:avLst/>
          </a:prstGeom>
          <a:noFill/>
          <a:ln>
            <a:noFill/>
          </a:ln>
        </p:spPr>
      </p:pic>
      <p:sp>
        <p:nvSpPr>
          <p:cNvPr id="412" name="Google Shape;412;p42"/>
          <p:cNvSpPr/>
          <p:nvPr/>
        </p:nvSpPr>
        <p:spPr>
          <a:xfrm>
            <a:off x="1196425" y="3998275"/>
            <a:ext cx="24702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2"/>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2"/>
          <p:cNvSpPr txBox="1"/>
          <p:nvPr>
            <p:ph idx="4294967295" type="title"/>
          </p:nvPr>
        </p:nvSpPr>
        <p:spPr>
          <a:xfrm>
            <a:off x="1809025" y="3983775"/>
            <a:ext cx="18576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Titillium Web Light"/>
                <a:ea typeface="Titillium Web Light"/>
                <a:cs typeface="Titillium Web Light"/>
                <a:sym typeface="Titillium Web Light"/>
              </a:rPr>
              <a:t>Konfirmasi Pembayaran</a:t>
            </a:r>
            <a:endParaRPr sz="2400">
              <a:solidFill>
                <a:schemeClr val="dk2"/>
              </a:solidFill>
              <a:latin typeface="Titillium Web Light"/>
              <a:ea typeface="Titillium Web Light"/>
              <a:cs typeface="Titillium Web Light"/>
              <a:sym typeface="Titillium Web Light"/>
            </a:endParaRPr>
          </a:p>
        </p:txBody>
      </p:sp>
      <p:grpSp>
        <p:nvGrpSpPr>
          <p:cNvPr id="415" name="Google Shape;415;p42"/>
          <p:cNvGrpSpPr/>
          <p:nvPr/>
        </p:nvGrpSpPr>
        <p:grpSpPr>
          <a:xfrm>
            <a:off x="508979" y="4251709"/>
            <a:ext cx="462928" cy="372536"/>
            <a:chOff x="6637881" y="4219876"/>
            <a:chExt cx="372638" cy="299901"/>
          </a:xfrm>
        </p:grpSpPr>
        <p:sp>
          <p:nvSpPr>
            <p:cNvPr id="416" name="Google Shape;416;p42"/>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2"/>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3"/>
          <p:cNvSpPr txBox="1"/>
          <p:nvPr>
            <p:ph type="title"/>
          </p:nvPr>
        </p:nvSpPr>
        <p:spPr>
          <a:xfrm>
            <a:off x="4006400" y="539500"/>
            <a:ext cx="4424700" cy="2197200"/>
          </a:xfrm>
          <a:prstGeom prst="rect">
            <a:avLst/>
          </a:prstGeom>
        </p:spPr>
        <p:txBody>
          <a:bodyPr anchorCtr="0" anchor="ctr" bIns="91425" lIns="91425" spcFirstLastPara="1" rIns="91425" wrap="square" tIns="91425">
            <a:noAutofit/>
          </a:bodyPr>
          <a:lstStyle/>
          <a:p>
            <a:pPr indent="0" lvl="0" marL="0" rtl="0" algn="l">
              <a:lnSpc>
                <a:spcPct val="80000"/>
              </a:lnSpc>
              <a:spcBef>
                <a:spcPts val="0"/>
              </a:spcBef>
              <a:spcAft>
                <a:spcPts val="0"/>
              </a:spcAft>
              <a:buNone/>
            </a:pPr>
            <a:r>
              <a:rPr lang="en" sz="6100"/>
              <a:t>DATABASE</a:t>
            </a:r>
            <a:endParaRPr sz="6100"/>
          </a:p>
        </p:txBody>
      </p:sp>
      <p:sp>
        <p:nvSpPr>
          <p:cNvPr id="423" name="Google Shape;423;p43"/>
          <p:cNvSpPr txBox="1"/>
          <p:nvPr>
            <p:ph idx="2" type="title"/>
          </p:nvPr>
        </p:nvSpPr>
        <p:spPr>
          <a:xfrm>
            <a:off x="713214" y="539500"/>
            <a:ext cx="3073200" cy="219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24" name="Google Shape;424;p43"/>
          <p:cNvSpPr txBox="1"/>
          <p:nvPr>
            <p:ph idx="1" type="subTitle"/>
          </p:nvPr>
        </p:nvSpPr>
        <p:spPr>
          <a:xfrm>
            <a:off x="1414150" y="2800350"/>
            <a:ext cx="3900000" cy="181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Diagram UML dan ERD</a:t>
            </a:r>
            <a:endParaRPr/>
          </a:p>
        </p:txBody>
      </p:sp>
      <p:grpSp>
        <p:nvGrpSpPr>
          <p:cNvPr id="425" name="Google Shape;425;p43"/>
          <p:cNvGrpSpPr/>
          <p:nvPr/>
        </p:nvGrpSpPr>
        <p:grpSpPr>
          <a:xfrm>
            <a:off x="7160369" y="3361128"/>
            <a:ext cx="693540" cy="690139"/>
            <a:chOff x="-62151950" y="4111775"/>
            <a:chExt cx="318225" cy="316650"/>
          </a:xfrm>
        </p:grpSpPr>
        <p:sp>
          <p:nvSpPr>
            <p:cNvPr id="426" name="Google Shape;426;p43"/>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3"/>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3"/>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3"/>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44"/>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DB</a:t>
            </a:r>
            <a:endParaRPr sz="4700"/>
          </a:p>
          <a:p>
            <a:pPr indent="0" lvl="0" marL="0" rtl="0" algn="ctr">
              <a:lnSpc>
                <a:spcPct val="80000"/>
              </a:lnSpc>
              <a:spcBef>
                <a:spcPts val="0"/>
              </a:spcBef>
              <a:spcAft>
                <a:spcPts val="0"/>
              </a:spcAft>
              <a:buNone/>
            </a:pPr>
            <a:r>
              <a:rPr lang="en" sz="4700"/>
              <a:t>S</a:t>
            </a:r>
            <a:endParaRPr sz="4700"/>
          </a:p>
          <a:p>
            <a:pPr indent="0" lvl="0" marL="0" rtl="0" algn="ctr">
              <a:lnSpc>
                <a:spcPct val="80000"/>
              </a:lnSpc>
              <a:spcBef>
                <a:spcPts val="0"/>
              </a:spcBef>
              <a:spcAft>
                <a:spcPts val="0"/>
              </a:spcAft>
              <a:buNone/>
            </a:pPr>
            <a:r>
              <a:rPr lang="en" sz="4700"/>
              <a:t>K</a:t>
            </a:r>
            <a:endParaRPr sz="4700"/>
          </a:p>
          <a:p>
            <a:pPr indent="0" lvl="0" marL="0" rtl="0" algn="ctr">
              <a:lnSpc>
                <a:spcPct val="80000"/>
              </a:lnSpc>
              <a:spcBef>
                <a:spcPts val="0"/>
              </a:spcBef>
              <a:spcAft>
                <a:spcPts val="0"/>
              </a:spcAft>
              <a:buNone/>
            </a:pPr>
            <a:r>
              <a:rPr lang="en" sz="4700"/>
              <a:t>E</a:t>
            </a:r>
            <a:endParaRPr sz="4700"/>
          </a:p>
          <a:p>
            <a:pPr indent="0" lvl="0" marL="0" rtl="0" algn="ctr">
              <a:lnSpc>
                <a:spcPct val="80000"/>
              </a:lnSpc>
              <a:spcBef>
                <a:spcPts val="0"/>
              </a:spcBef>
              <a:spcAft>
                <a:spcPts val="0"/>
              </a:spcAft>
              <a:buNone/>
            </a:pPr>
            <a:r>
              <a:rPr lang="en" sz="4700"/>
              <a:t>N</a:t>
            </a:r>
            <a:endParaRPr sz="4700"/>
          </a:p>
          <a:p>
            <a:pPr indent="0" lvl="0" marL="0" rtl="0" algn="ctr">
              <a:lnSpc>
                <a:spcPct val="80000"/>
              </a:lnSpc>
              <a:spcBef>
                <a:spcPts val="0"/>
              </a:spcBef>
              <a:spcAft>
                <a:spcPts val="0"/>
              </a:spcAft>
              <a:buNone/>
            </a:pPr>
            <a:r>
              <a:rPr lang="en" sz="4700"/>
              <a:t>A</a:t>
            </a:r>
            <a:endParaRPr sz="4700"/>
          </a:p>
          <a:p>
            <a:pPr indent="0" lvl="0" marL="0" rtl="0" algn="ctr">
              <a:lnSpc>
                <a:spcPct val="80000"/>
              </a:lnSpc>
              <a:spcBef>
                <a:spcPts val="0"/>
              </a:spcBef>
              <a:spcAft>
                <a:spcPts val="0"/>
              </a:spcAft>
              <a:buNone/>
            </a:pPr>
            <a:r>
              <a:rPr lang="en" sz="4700"/>
              <a:t>R</a:t>
            </a:r>
            <a:endParaRPr sz="4700"/>
          </a:p>
          <a:p>
            <a:pPr indent="0" lvl="0" marL="0" rtl="0" algn="ctr">
              <a:lnSpc>
                <a:spcPct val="80000"/>
              </a:lnSpc>
              <a:spcBef>
                <a:spcPts val="0"/>
              </a:spcBef>
              <a:spcAft>
                <a:spcPts val="0"/>
              </a:spcAft>
              <a:buNone/>
            </a:pPr>
            <a:r>
              <a:rPr lang="en" sz="4700"/>
              <a:t>I</a:t>
            </a:r>
            <a:endParaRPr sz="4700"/>
          </a:p>
          <a:p>
            <a:pPr indent="0" lvl="0" marL="0" rtl="0" algn="ctr">
              <a:lnSpc>
                <a:spcPct val="80000"/>
              </a:lnSpc>
              <a:spcBef>
                <a:spcPts val="0"/>
              </a:spcBef>
              <a:spcAft>
                <a:spcPts val="0"/>
              </a:spcAft>
              <a:buNone/>
            </a:pPr>
            <a:r>
              <a:rPr lang="en" sz="4700"/>
              <a:t>O</a:t>
            </a:r>
            <a:endParaRPr sz="4700"/>
          </a:p>
        </p:txBody>
      </p:sp>
      <p:pic>
        <p:nvPicPr>
          <p:cNvPr id="435" name="Google Shape;435;p44"/>
          <p:cNvPicPr preferRelativeResize="0"/>
          <p:nvPr/>
        </p:nvPicPr>
        <p:blipFill>
          <a:blip r:embed="rId3">
            <a:alphaModFix/>
          </a:blip>
          <a:stretch>
            <a:fillRect/>
          </a:stretch>
        </p:blipFill>
        <p:spPr>
          <a:xfrm>
            <a:off x="152400" y="776375"/>
            <a:ext cx="7189450" cy="359099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45"/>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UML</a:t>
            </a:r>
            <a:endParaRPr sz="4700"/>
          </a:p>
        </p:txBody>
      </p:sp>
      <p:pic>
        <p:nvPicPr>
          <p:cNvPr id="441" name="Google Shape;441;p45"/>
          <p:cNvPicPr preferRelativeResize="0"/>
          <p:nvPr/>
        </p:nvPicPr>
        <p:blipFill>
          <a:blip r:embed="rId3">
            <a:alphaModFix/>
          </a:blip>
          <a:stretch>
            <a:fillRect/>
          </a:stretch>
        </p:blipFill>
        <p:spPr>
          <a:xfrm>
            <a:off x="232750" y="704025"/>
            <a:ext cx="7189451" cy="373569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46"/>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ERD</a:t>
            </a:r>
            <a:endParaRPr sz="4700"/>
          </a:p>
        </p:txBody>
      </p:sp>
      <p:pic>
        <p:nvPicPr>
          <p:cNvPr id="447" name="Google Shape;447;p46"/>
          <p:cNvPicPr preferRelativeResize="0"/>
          <p:nvPr/>
        </p:nvPicPr>
        <p:blipFill>
          <a:blip r:embed="rId3">
            <a:alphaModFix/>
          </a:blip>
          <a:stretch>
            <a:fillRect/>
          </a:stretch>
        </p:blipFill>
        <p:spPr>
          <a:xfrm>
            <a:off x="152400" y="152400"/>
            <a:ext cx="7189451" cy="465890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9"/>
          <p:cNvSpPr txBox="1"/>
          <p:nvPr>
            <p:ph idx="5" type="title"/>
          </p:nvPr>
        </p:nvSpPr>
        <p:spPr>
          <a:xfrm rot="5400000">
            <a:off x="6296100" y="1771575"/>
            <a:ext cx="4057500" cy="160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700"/>
              <a:t>TABLE</a:t>
            </a:r>
            <a:r>
              <a:rPr lang="en" sz="3700"/>
              <a:t> OF CONTENT</a:t>
            </a:r>
            <a:endParaRPr sz="3700"/>
          </a:p>
        </p:txBody>
      </p:sp>
      <p:sp>
        <p:nvSpPr>
          <p:cNvPr id="260" name="Google Shape;260;p29"/>
          <p:cNvSpPr txBox="1"/>
          <p:nvPr>
            <p:ph idx="1" type="subTitle"/>
          </p:nvPr>
        </p:nvSpPr>
        <p:spPr>
          <a:xfrm>
            <a:off x="1845650" y="1586675"/>
            <a:ext cx="1750800" cy="53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Tentang RACs : Rent A Cars</a:t>
            </a:r>
            <a:endParaRPr sz="1400"/>
          </a:p>
        </p:txBody>
      </p:sp>
      <p:sp>
        <p:nvSpPr>
          <p:cNvPr id="261" name="Google Shape;261;p29"/>
          <p:cNvSpPr txBox="1"/>
          <p:nvPr>
            <p:ph type="title"/>
          </p:nvPr>
        </p:nvSpPr>
        <p:spPr>
          <a:xfrm>
            <a:off x="742700" y="664121"/>
            <a:ext cx="1106400" cy="115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tillium Web Light"/>
                <a:ea typeface="Titillium Web Light"/>
                <a:cs typeface="Titillium Web Light"/>
                <a:sym typeface="Titillium Web Light"/>
              </a:rPr>
              <a:t>01</a:t>
            </a:r>
            <a:endParaRPr>
              <a:latin typeface="Titillium Web Light"/>
              <a:ea typeface="Titillium Web Light"/>
              <a:cs typeface="Titillium Web Light"/>
              <a:sym typeface="Titillium Web Light"/>
            </a:endParaRPr>
          </a:p>
        </p:txBody>
      </p:sp>
      <p:sp>
        <p:nvSpPr>
          <p:cNvPr id="262" name="Google Shape;262;p29"/>
          <p:cNvSpPr txBox="1"/>
          <p:nvPr>
            <p:ph idx="13" type="subTitle"/>
          </p:nvPr>
        </p:nvSpPr>
        <p:spPr>
          <a:xfrm>
            <a:off x="5254676" y="1445125"/>
            <a:ext cx="1536300" cy="54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Integrasi dengan php</a:t>
            </a:r>
            <a:endParaRPr/>
          </a:p>
        </p:txBody>
      </p:sp>
      <p:sp>
        <p:nvSpPr>
          <p:cNvPr id="263" name="Google Shape;263;p29"/>
          <p:cNvSpPr txBox="1"/>
          <p:nvPr>
            <p:ph idx="2" type="title"/>
          </p:nvPr>
        </p:nvSpPr>
        <p:spPr>
          <a:xfrm>
            <a:off x="4142675" y="664025"/>
            <a:ext cx="1105500" cy="115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64" name="Google Shape;264;p29"/>
          <p:cNvSpPr txBox="1"/>
          <p:nvPr>
            <p:ph idx="6" type="ctrTitle"/>
          </p:nvPr>
        </p:nvSpPr>
        <p:spPr>
          <a:xfrm>
            <a:off x="1845650" y="3147318"/>
            <a:ext cx="1846200" cy="42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DATABASE</a:t>
            </a:r>
            <a:endParaRPr/>
          </a:p>
        </p:txBody>
      </p:sp>
      <p:sp>
        <p:nvSpPr>
          <p:cNvPr id="265" name="Google Shape;265;p29"/>
          <p:cNvSpPr txBox="1"/>
          <p:nvPr>
            <p:ph idx="7" type="subTitle"/>
          </p:nvPr>
        </p:nvSpPr>
        <p:spPr>
          <a:xfrm>
            <a:off x="1873500" y="3586363"/>
            <a:ext cx="1846200" cy="54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ERD dan UML diagram</a:t>
            </a:r>
            <a:endParaRPr/>
          </a:p>
        </p:txBody>
      </p:sp>
      <p:sp>
        <p:nvSpPr>
          <p:cNvPr id="266" name="Google Shape;266;p29"/>
          <p:cNvSpPr txBox="1"/>
          <p:nvPr>
            <p:ph idx="3" type="title"/>
          </p:nvPr>
        </p:nvSpPr>
        <p:spPr>
          <a:xfrm>
            <a:off x="742700" y="2780728"/>
            <a:ext cx="1106400" cy="116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67" name="Google Shape;267;p29"/>
          <p:cNvSpPr txBox="1"/>
          <p:nvPr>
            <p:ph idx="8" type="ctrTitle"/>
          </p:nvPr>
        </p:nvSpPr>
        <p:spPr>
          <a:xfrm>
            <a:off x="1845650" y="1058118"/>
            <a:ext cx="1846200" cy="42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a:t>
            </a:r>
            <a:endParaRPr/>
          </a:p>
          <a:p>
            <a:pPr indent="0" lvl="0" marL="0" rtl="0" algn="l">
              <a:spcBef>
                <a:spcPts val="0"/>
              </a:spcBef>
              <a:spcAft>
                <a:spcPts val="0"/>
              </a:spcAft>
              <a:buNone/>
            </a:pPr>
            <a:r>
              <a:rPr lang="en"/>
              <a:t>PROJECT</a:t>
            </a:r>
            <a:endParaRPr/>
          </a:p>
        </p:txBody>
      </p:sp>
      <p:sp>
        <p:nvSpPr>
          <p:cNvPr id="268" name="Google Shape;268;p29"/>
          <p:cNvSpPr txBox="1"/>
          <p:nvPr>
            <p:ph idx="9" type="ctrTitle"/>
          </p:nvPr>
        </p:nvSpPr>
        <p:spPr>
          <a:xfrm>
            <a:off x="5254687" y="959105"/>
            <a:ext cx="1846200" cy="42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APLIKASI</a:t>
            </a:r>
            <a:endParaRPr/>
          </a:p>
        </p:txBody>
      </p:sp>
      <p:sp>
        <p:nvSpPr>
          <p:cNvPr id="269" name="Google Shape;269;p29"/>
          <p:cNvSpPr/>
          <p:nvPr/>
        </p:nvSpPr>
        <p:spPr>
          <a:xfrm>
            <a:off x="4512260" y="1936416"/>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9"/>
          <p:cNvGrpSpPr/>
          <p:nvPr/>
        </p:nvGrpSpPr>
        <p:grpSpPr>
          <a:xfrm>
            <a:off x="1082344" y="4030962"/>
            <a:ext cx="368186" cy="366364"/>
            <a:chOff x="-62151950" y="4111775"/>
            <a:chExt cx="318225" cy="316650"/>
          </a:xfrm>
        </p:grpSpPr>
        <p:sp>
          <p:nvSpPr>
            <p:cNvPr id="271" name="Google Shape;271;p2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29"/>
          <p:cNvGrpSpPr/>
          <p:nvPr/>
        </p:nvGrpSpPr>
        <p:grpSpPr>
          <a:xfrm>
            <a:off x="1107395" y="1893162"/>
            <a:ext cx="377012" cy="372667"/>
            <a:chOff x="717833" y="2376425"/>
            <a:chExt cx="377012" cy="372667"/>
          </a:xfrm>
        </p:grpSpPr>
        <p:sp>
          <p:nvSpPr>
            <p:cNvPr id="276" name="Google Shape;276;p29"/>
            <p:cNvSpPr/>
            <p:nvPr/>
          </p:nvSpPr>
          <p:spPr>
            <a:xfrm>
              <a:off x="777503" y="2511754"/>
              <a:ext cx="181539" cy="179743"/>
            </a:xfrm>
            <a:custGeom>
              <a:rect b="b" l="l" r="r" t="t"/>
              <a:pathLst>
                <a:path extrusionOk="0" h="6205" w="6267">
                  <a:moveTo>
                    <a:pt x="6138" y="1"/>
                  </a:moveTo>
                  <a:cubicBezTo>
                    <a:pt x="6120" y="1"/>
                    <a:pt x="6100" y="7"/>
                    <a:pt x="6081" y="21"/>
                  </a:cubicBezTo>
                  <a:cubicBezTo>
                    <a:pt x="1416" y="3555"/>
                    <a:pt x="972" y="4073"/>
                    <a:pt x="910" y="4099"/>
                  </a:cubicBezTo>
                  <a:lnTo>
                    <a:pt x="908" y="4099"/>
                  </a:lnTo>
                  <a:cubicBezTo>
                    <a:pt x="850" y="4125"/>
                    <a:pt x="797" y="4136"/>
                    <a:pt x="748" y="4136"/>
                  </a:cubicBezTo>
                  <a:cubicBezTo>
                    <a:pt x="684" y="4136"/>
                    <a:pt x="627" y="4117"/>
                    <a:pt x="576" y="4087"/>
                  </a:cubicBezTo>
                  <a:cubicBezTo>
                    <a:pt x="547" y="4071"/>
                    <a:pt x="517" y="4063"/>
                    <a:pt x="486" y="4063"/>
                  </a:cubicBezTo>
                  <a:cubicBezTo>
                    <a:pt x="398" y="4063"/>
                    <a:pt x="313" y="4128"/>
                    <a:pt x="296" y="4224"/>
                  </a:cubicBezTo>
                  <a:lnTo>
                    <a:pt x="35" y="5808"/>
                  </a:lnTo>
                  <a:cubicBezTo>
                    <a:pt x="0" y="6020"/>
                    <a:pt x="166" y="6205"/>
                    <a:pt x="370" y="6205"/>
                  </a:cubicBezTo>
                  <a:cubicBezTo>
                    <a:pt x="389" y="6205"/>
                    <a:pt x="408" y="6203"/>
                    <a:pt x="427" y="6200"/>
                  </a:cubicBezTo>
                  <a:lnTo>
                    <a:pt x="2011" y="5939"/>
                  </a:lnTo>
                  <a:cubicBezTo>
                    <a:pt x="2140" y="5916"/>
                    <a:pt x="2212" y="5774"/>
                    <a:pt x="2148" y="5661"/>
                  </a:cubicBezTo>
                  <a:cubicBezTo>
                    <a:pt x="2103" y="5581"/>
                    <a:pt x="2085" y="5488"/>
                    <a:pt x="2124" y="5364"/>
                  </a:cubicBezTo>
                  <a:cubicBezTo>
                    <a:pt x="2152" y="5269"/>
                    <a:pt x="2658" y="4851"/>
                    <a:pt x="6214" y="154"/>
                  </a:cubicBezTo>
                  <a:cubicBezTo>
                    <a:pt x="6266" y="85"/>
                    <a:pt x="6209" y="1"/>
                    <a:pt x="6138"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9"/>
            <p:cNvSpPr/>
            <p:nvPr/>
          </p:nvSpPr>
          <p:spPr>
            <a:xfrm>
              <a:off x="717833" y="2376425"/>
              <a:ext cx="377012" cy="372667"/>
            </a:xfrm>
            <a:custGeom>
              <a:rect b="b" l="l" r="r" t="t"/>
              <a:pathLst>
                <a:path extrusionOk="0" h="12865" w="13015">
                  <a:moveTo>
                    <a:pt x="12714" y="1"/>
                  </a:moveTo>
                  <a:cubicBezTo>
                    <a:pt x="12685" y="1"/>
                    <a:pt x="12655" y="6"/>
                    <a:pt x="12624" y="18"/>
                  </a:cubicBezTo>
                  <a:lnTo>
                    <a:pt x="403" y="4518"/>
                  </a:lnTo>
                  <a:cubicBezTo>
                    <a:pt x="89" y="4635"/>
                    <a:pt x="1" y="5037"/>
                    <a:pt x="238" y="5274"/>
                  </a:cubicBezTo>
                  <a:lnTo>
                    <a:pt x="2563" y="7599"/>
                  </a:lnTo>
                  <a:cubicBezTo>
                    <a:pt x="2654" y="7690"/>
                    <a:pt x="2773" y="7736"/>
                    <a:pt x="2893" y="7736"/>
                  </a:cubicBezTo>
                  <a:cubicBezTo>
                    <a:pt x="2991" y="7736"/>
                    <a:pt x="3090" y="7705"/>
                    <a:pt x="3175" y="7642"/>
                  </a:cubicBezTo>
                  <a:lnTo>
                    <a:pt x="9757" y="2657"/>
                  </a:lnTo>
                  <a:cubicBezTo>
                    <a:pt x="9833" y="2600"/>
                    <a:pt x="9914" y="2576"/>
                    <a:pt x="9992" y="2576"/>
                  </a:cubicBezTo>
                  <a:cubicBezTo>
                    <a:pt x="10282" y="2576"/>
                    <a:pt x="10534" y="2912"/>
                    <a:pt x="10312" y="3210"/>
                  </a:cubicBezTo>
                  <a:lnTo>
                    <a:pt x="5327" y="9794"/>
                  </a:lnTo>
                  <a:cubicBezTo>
                    <a:pt x="5187" y="9979"/>
                    <a:pt x="5205" y="10241"/>
                    <a:pt x="5370" y="10403"/>
                  </a:cubicBezTo>
                  <a:lnTo>
                    <a:pt x="7695" y="12731"/>
                  </a:lnTo>
                  <a:cubicBezTo>
                    <a:pt x="7787" y="12822"/>
                    <a:pt x="7903" y="12864"/>
                    <a:pt x="8018" y="12864"/>
                  </a:cubicBezTo>
                  <a:cubicBezTo>
                    <a:pt x="8200" y="12864"/>
                    <a:pt x="8379" y="12757"/>
                    <a:pt x="8449" y="12564"/>
                  </a:cubicBezTo>
                  <a:lnTo>
                    <a:pt x="12951" y="345"/>
                  </a:lnTo>
                  <a:cubicBezTo>
                    <a:pt x="13015" y="171"/>
                    <a:pt x="12882" y="1"/>
                    <a:pt x="12714" y="1"/>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29"/>
          <p:cNvSpPr/>
          <p:nvPr/>
        </p:nvSpPr>
        <p:spPr>
          <a:xfrm>
            <a:off x="3968125" y="2551650"/>
            <a:ext cx="3336900" cy="2190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47"/>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DB</a:t>
            </a:r>
            <a:endParaRPr sz="4700"/>
          </a:p>
        </p:txBody>
      </p:sp>
      <p:sp>
        <p:nvSpPr>
          <p:cNvPr id="453" name="Google Shape;453;p47"/>
          <p:cNvSpPr txBox="1"/>
          <p:nvPr>
            <p:ph idx="4294967295" type="title"/>
          </p:nvPr>
        </p:nvSpPr>
        <p:spPr>
          <a:xfrm>
            <a:off x="462100" y="271250"/>
            <a:ext cx="6761100" cy="457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Titillium Web"/>
                <a:ea typeface="Titillium Web"/>
                <a:cs typeface="Titillium Web"/>
                <a:sym typeface="Titillium Web"/>
              </a:rPr>
              <a:t>Pembuatan database:</a:t>
            </a:r>
            <a:endParaRPr b="1" sz="1600">
              <a:latin typeface="Titillium Web"/>
              <a:ea typeface="Titillium Web"/>
              <a:cs typeface="Titillium Web"/>
              <a:sym typeface="Titillium Web"/>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CREATE TYPE status_u AS ENUM ('Admin', 'Karyawan');</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CREATE TYPE jns_b AS ENUM ('Debit', 'Cash');</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CREATE TYPE jK AS ENUM ('P', 'L');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CREATE TABLE users(</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id_u SERIAL NOT NULL PRIMARY KEY,</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nm_u varchar(50)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almt_u varchar(100)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telp_u varchar(25)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jk_u jk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ktp_u varchar(50)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foto_u varchar(100),</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user_u varchar(25)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pass_u TEXT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status_u status_u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48"/>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DB</a:t>
            </a:r>
            <a:endParaRPr sz="4700"/>
          </a:p>
        </p:txBody>
      </p:sp>
      <p:sp>
        <p:nvSpPr>
          <p:cNvPr id="459" name="Google Shape;459;p48"/>
          <p:cNvSpPr txBox="1"/>
          <p:nvPr>
            <p:ph idx="4294967295" type="title"/>
          </p:nvPr>
        </p:nvSpPr>
        <p:spPr>
          <a:xfrm>
            <a:off x="462100" y="271250"/>
            <a:ext cx="6761100" cy="457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Titillium Web"/>
                <a:ea typeface="Titillium Web"/>
                <a:cs typeface="Titillium Web"/>
                <a:sym typeface="Titillium Web"/>
              </a:rPr>
              <a:t>Pembuatan database:</a:t>
            </a:r>
            <a:endParaRPr b="1" sz="1600">
              <a:latin typeface="Titillium Web"/>
              <a:ea typeface="Titillium Web"/>
              <a:cs typeface="Titillium Web"/>
              <a:sym typeface="Titillium Web"/>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CREATE TABLE customer(</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id_c SERIAL NOT NULL PRIMARY KEY,</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nm_c varchar(50)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almt_c varchar(100)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telp_c varchar(25)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jk_c jk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ktp_c varchar(50)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foto_c varchar(100),</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user_c varchar(25)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pass_c TEXT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49"/>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DB</a:t>
            </a:r>
            <a:endParaRPr sz="4700"/>
          </a:p>
        </p:txBody>
      </p:sp>
      <p:sp>
        <p:nvSpPr>
          <p:cNvPr id="465" name="Google Shape;465;p49"/>
          <p:cNvSpPr txBox="1"/>
          <p:nvPr>
            <p:ph idx="4294967295" type="title"/>
          </p:nvPr>
        </p:nvSpPr>
        <p:spPr>
          <a:xfrm>
            <a:off x="462100" y="271250"/>
            <a:ext cx="6761100" cy="457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Titillium Web"/>
                <a:ea typeface="Titillium Web"/>
                <a:cs typeface="Titillium Web"/>
                <a:sym typeface="Titillium Web"/>
              </a:rPr>
              <a:t>Pembuatan database:</a:t>
            </a:r>
            <a:endParaRPr b="1" sz="1600">
              <a:latin typeface="Titillium Web"/>
              <a:ea typeface="Titillium Web"/>
              <a:cs typeface="Titillium Web"/>
              <a:sym typeface="Titillium Web"/>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CREATE TABLE mobil(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id_m SERIAL NOT NULL PRIMARY KEY,</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nm_m varchar(50)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tarif INT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plat varchar(25)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merk varchar(25)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kapasitas INT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foto_m varchar(100),</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stok INT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tambahan TEXT</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50"/>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DB</a:t>
            </a:r>
            <a:endParaRPr sz="4700"/>
          </a:p>
        </p:txBody>
      </p:sp>
      <p:sp>
        <p:nvSpPr>
          <p:cNvPr id="471" name="Google Shape;471;p50"/>
          <p:cNvSpPr txBox="1"/>
          <p:nvPr>
            <p:ph idx="4294967295" type="title"/>
          </p:nvPr>
        </p:nvSpPr>
        <p:spPr>
          <a:xfrm>
            <a:off x="462100" y="271250"/>
            <a:ext cx="6761100" cy="457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Titillium Web"/>
                <a:ea typeface="Titillium Web"/>
                <a:cs typeface="Titillium Web"/>
                <a:sym typeface="Titillium Web"/>
              </a:rPr>
              <a:t>Pembuatan database:</a:t>
            </a:r>
            <a:endParaRPr b="1" sz="1600">
              <a:latin typeface="Titillium Web"/>
              <a:ea typeface="Titillium Web"/>
              <a:cs typeface="Titillium Web"/>
              <a:sym typeface="Titillium Web"/>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CREATE TABLE sewa(</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id_s SERIAL NOT NULL PRIMARY KEY,</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tgl_s DATE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awal DATE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akhir DATE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total INT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status_s Varchar(50)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id_c INT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id_m INT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FOREIGN KEY (id_c) REFERENCES customer (id_c),</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FOREIGN KEY (id_m) REFERENCES mobil (id_m)</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51"/>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DB</a:t>
            </a:r>
            <a:endParaRPr sz="4700"/>
          </a:p>
        </p:txBody>
      </p:sp>
      <p:sp>
        <p:nvSpPr>
          <p:cNvPr id="477" name="Google Shape;477;p51"/>
          <p:cNvSpPr txBox="1"/>
          <p:nvPr>
            <p:ph idx="4294967295" type="title"/>
          </p:nvPr>
        </p:nvSpPr>
        <p:spPr>
          <a:xfrm>
            <a:off x="462100" y="271250"/>
            <a:ext cx="6761100" cy="457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Titillium Web"/>
                <a:ea typeface="Titillium Web"/>
                <a:cs typeface="Titillium Web"/>
                <a:sym typeface="Titillium Web"/>
              </a:rPr>
              <a:t>Pembuatan database:</a:t>
            </a:r>
            <a:endParaRPr b="1" sz="1600">
              <a:latin typeface="Titillium Web"/>
              <a:ea typeface="Titillium Web"/>
              <a:cs typeface="Titillium Web"/>
              <a:sym typeface="Titillium Web"/>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CREATE TABLE bayar(</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id_b SERIAL NOT NULL PRIMARY KEY,</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jum varchar(50)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tgl_b DATE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jns_b jns_b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foto_b varchar(100),</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id_s INT NOT NULL,</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FOREIGN KEY (id_s) REFERENCES sewa (id_s)</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rPr lang="en" sz="1600">
                <a:latin typeface="Titillium Web Light"/>
                <a:ea typeface="Titillium Web Light"/>
                <a:cs typeface="Titillium Web Light"/>
                <a:sym typeface="Titillium Web Light"/>
              </a:rPr>
              <a:t>);</a:t>
            </a:r>
            <a:endParaRPr sz="1600">
              <a:latin typeface="Titillium Web Light"/>
              <a:ea typeface="Titillium Web Light"/>
              <a:cs typeface="Titillium Web Light"/>
              <a:sym typeface="Titillium Web Light"/>
            </a:endParaRPr>
          </a:p>
          <a:p>
            <a:pPr indent="0" lvl="0" marL="0" rtl="0" algn="l">
              <a:spcBef>
                <a:spcPts val="0"/>
              </a:spcBef>
              <a:spcAft>
                <a:spcPts val="0"/>
              </a:spcAft>
              <a:buNone/>
            </a:pPr>
            <a:r>
              <a:t/>
            </a:r>
            <a:endParaRPr sz="1600">
              <a:latin typeface="Titillium Web Light"/>
              <a:ea typeface="Titillium Web Light"/>
              <a:cs typeface="Titillium Web Light"/>
              <a:sym typeface="Titillium Web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52"/>
          <p:cNvSpPr txBox="1"/>
          <p:nvPr>
            <p:ph type="title"/>
          </p:nvPr>
        </p:nvSpPr>
        <p:spPr>
          <a:xfrm>
            <a:off x="4006400" y="539500"/>
            <a:ext cx="4424700" cy="2197200"/>
          </a:xfrm>
          <a:prstGeom prst="rect">
            <a:avLst/>
          </a:prstGeom>
        </p:spPr>
        <p:txBody>
          <a:bodyPr anchorCtr="0" anchor="ctr" bIns="91425" lIns="91425" spcFirstLastPara="1" rIns="91425" wrap="square" tIns="91425">
            <a:noAutofit/>
          </a:bodyPr>
          <a:lstStyle/>
          <a:p>
            <a:pPr indent="0" lvl="0" marL="0" rtl="0" algn="l">
              <a:lnSpc>
                <a:spcPct val="80000"/>
              </a:lnSpc>
              <a:spcBef>
                <a:spcPts val="0"/>
              </a:spcBef>
              <a:spcAft>
                <a:spcPts val="0"/>
              </a:spcAft>
              <a:buNone/>
            </a:pPr>
            <a:r>
              <a:rPr lang="en" sz="6100"/>
              <a:t>APLIKASI</a:t>
            </a:r>
            <a:endParaRPr sz="6100"/>
          </a:p>
        </p:txBody>
      </p:sp>
      <p:sp>
        <p:nvSpPr>
          <p:cNvPr id="483" name="Google Shape;483;p52"/>
          <p:cNvSpPr txBox="1"/>
          <p:nvPr>
            <p:ph idx="2" type="title"/>
          </p:nvPr>
        </p:nvSpPr>
        <p:spPr>
          <a:xfrm>
            <a:off x="713214" y="539500"/>
            <a:ext cx="3073200" cy="219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84" name="Google Shape;484;p52"/>
          <p:cNvSpPr txBox="1"/>
          <p:nvPr>
            <p:ph idx="1" type="subTitle"/>
          </p:nvPr>
        </p:nvSpPr>
        <p:spPr>
          <a:xfrm>
            <a:off x="1414150" y="2800350"/>
            <a:ext cx="3900000" cy="181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Integrasi dengan php</a:t>
            </a:r>
            <a:endParaRPr/>
          </a:p>
        </p:txBody>
      </p:sp>
      <p:sp>
        <p:nvSpPr>
          <p:cNvPr id="485" name="Google Shape;485;p52"/>
          <p:cNvSpPr/>
          <p:nvPr/>
        </p:nvSpPr>
        <p:spPr>
          <a:xfrm>
            <a:off x="7196917" y="3440332"/>
            <a:ext cx="680775" cy="531749"/>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3"/>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F</a:t>
            </a:r>
            <a:endParaRPr sz="4700"/>
          </a:p>
          <a:p>
            <a:pPr indent="0" lvl="0" marL="0" rtl="0" algn="ctr">
              <a:lnSpc>
                <a:spcPct val="80000"/>
              </a:lnSpc>
              <a:spcBef>
                <a:spcPts val="0"/>
              </a:spcBef>
              <a:spcAft>
                <a:spcPts val="0"/>
              </a:spcAft>
              <a:buNone/>
            </a:pPr>
            <a:r>
              <a:rPr lang="en" sz="4700"/>
              <a:t>L</a:t>
            </a:r>
            <a:endParaRPr sz="4700"/>
          </a:p>
          <a:p>
            <a:pPr indent="0" lvl="0" marL="0" rtl="0" algn="ctr">
              <a:lnSpc>
                <a:spcPct val="80000"/>
              </a:lnSpc>
              <a:spcBef>
                <a:spcPts val="0"/>
              </a:spcBef>
              <a:spcAft>
                <a:spcPts val="0"/>
              </a:spcAft>
              <a:buNone/>
            </a:pPr>
            <a:r>
              <a:rPr lang="en" sz="4700"/>
              <a:t>O</a:t>
            </a:r>
            <a:endParaRPr sz="4700"/>
          </a:p>
          <a:p>
            <a:pPr indent="0" lvl="0" marL="0" rtl="0" algn="ctr">
              <a:lnSpc>
                <a:spcPct val="80000"/>
              </a:lnSpc>
              <a:spcBef>
                <a:spcPts val="0"/>
              </a:spcBef>
              <a:spcAft>
                <a:spcPts val="0"/>
              </a:spcAft>
              <a:buNone/>
            </a:pPr>
            <a:r>
              <a:rPr lang="en" sz="4700"/>
              <a:t>W</a:t>
            </a:r>
            <a:endParaRPr sz="4700"/>
          </a:p>
          <a:p>
            <a:pPr indent="0" lvl="0" marL="0" rtl="0" algn="ctr">
              <a:lnSpc>
                <a:spcPct val="80000"/>
              </a:lnSpc>
              <a:spcBef>
                <a:spcPts val="0"/>
              </a:spcBef>
              <a:spcAft>
                <a:spcPts val="0"/>
              </a:spcAft>
              <a:buNone/>
            </a:pPr>
            <a:r>
              <a:rPr lang="en" sz="4700"/>
              <a:t>C</a:t>
            </a:r>
            <a:endParaRPr sz="4700"/>
          </a:p>
          <a:p>
            <a:pPr indent="0" lvl="0" marL="0" rtl="0" algn="ctr">
              <a:lnSpc>
                <a:spcPct val="80000"/>
              </a:lnSpc>
              <a:spcBef>
                <a:spcPts val="0"/>
              </a:spcBef>
              <a:spcAft>
                <a:spcPts val="0"/>
              </a:spcAft>
              <a:buNone/>
            </a:pPr>
            <a:r>
              <a:rPr lang="en" sz="4700"/>
              <a:t>H</a:t>
            </a:r>
            <a:endParaRPr sz="4700"/>
          </a:p>
          <a:p>
            <a:pPr indent="0" lvl="0" marL="0" rtl="0" algn="ctr">
              <a:lnSpc>
                <a:spcPct val="80000"/>
              </a:lnSpc>
              <a:spcBef>
                <a:spcPts val="0"/>
              </a:spcBef>
              <a:spcAft>
                <a:spcPts val="0"/>
              </a:spcAft>
              <a:buNone/>
            </a:pPr>
            <a:r>
              <a:rPr lang="en" sz="4700"/>
              <a:t>A</a:t>
            </a:r>
            <a:endParaRPr sz="4700"/>
          </a:p>
          <a:p>
            <a:pPr indent="0" lvl="0" marL="0" rtl="0" algn="ctr">
              <a:lnSpc>
                <a:spcPct val="80000"/>
              </a:lnSpc>
              <a:spcBef>
                <a:spcPts val="0"/>
              </a:spcBef>
              <a:spcAft>
                <a:spcPts val="0"/>
              </a:spcAft>
              <a:buNone/>
            </a:pPr>
            <a:r>
              <a:rPr lang="en" sz="4700"/>
              <a:t>R</a:t>
            </a:r>
            <a:endParaRPr sz="4700"/>
          </a:p>
          <a:p>
            <a:pPr indent="0" lvl="0" marL="0" rtl="0" algn="ctr">
              <a:lnSpc>
                <a:spcPct val="80000"/>
              </a:lnSpc>
              <a:spcBef>
                <a:spcPts val="0"/>
              </a:spcBef>
              <a:spcAft>
                <a:spcPts val="0"/>
              </a:spcAft>
              <a:buNone/>
            </a:pPr>
            <a:r>
              <a:rPr lang="en" sz="4700"/>
              <a:t>T</a:t>
            </a:r>
            <a:endParaRPr sz="4700"/>
          </a:p>
        </p:txBody>
      </p:sp>
      <p:pic>
        <p:nvPicPr>
          <p:cNvPr id="491" name="Google Shape;491;p53"/>
          <p:cNvPicPr preferRelativeResize="0"/>
          <p:nvPr/>
        </p:nvPicPr>
        <p:blipFill>
          <a:blip r:embed="rId3">
            <a:alphaModFix/>
          </a:blip>
          <a:stretch>
            <a:fillRect/>
          </a:stretch>
        </p:blipFill>
        <p:spPr>
          <a:xfrm>
            <a:off x="144750" y="1448525"/>
            <a:ext cx="7189453" cy="224670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54"/>
          <p:cNvSpPr txBox="1"/>
          <p:nvPr>
            <p:ph idx="4294967295" type="title"/>
          </p:nvPr>
        </p:nvSpPr>
        <p:spPr>
          <a:xfrm>
            <a:off x="7494250" y="125"/>
            <a:ext cx="1650000" cy="51435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4700"/>
              <a:t>F</a:t>
            </a:r>
            <a:endParaRPr sz="4700"/>
          </a:p>
          <a:p>
            <a:pPr indent="0" lvl="0" marL="0" rtl="0" algn="ctr">
              <a:lnSpc>
                <a:spcPct val="80000"/>
              </a:lnSpc>
              <a:spcBef>
                <a:spcPts val="0"/>
              </a:spcBef>
              <a:spcAft>
                <a:spcPts val="0"/>
              </a:spcAft>
              <a:buNone/>
            </a:pPr>
            <a:r>
              <a:rPr lang="en" sz="4700"/>
              <a:t>L</a:t>
            </a:r>
            <a:endParaRPr sz="4700"/>
          </a:p>
          <a:p>
            <a:pPr indent="0" lvl="0" marL="0" rtl="0" algn="ctr">
              <a:lnSpc>
                <a:spcPct val="80000"/>
              </a:lnSpc>
              <a:spcBef>
                <a:spcPts val="0"/>
              </a:spcBef>
              <a:spcAft>
                <a:spcPts val="0"/>
              </a:spcAft>
              <a:buNone/>
            </a:pPr>
            <a:r>
              <a:rPr lang="en" sz="4700"/>
              <a:t>O</a:t>
            </a:r>
            <a:endParaRPr sz="4700"/>
          </a:p>
          <a:p>
            <a:pPr indent="0" lvl="0" marL="0" rtl="0" algn="ctr">
              <a:lnSpc>
                <a:spcPct val="80000"/>
              </a:lnSpc>
              <a:spcBef>
                <a:spcPts val="0"/>
              </a:spcBef>
              <a:spcAft>
                <a:spcPts val="0"/>
              </a:spcAft>
              <a:buNone/>
            </a:pPr>
            <a:r>
              <a:rPr lang="en" sz="4700"/>
              <a:t>W</a:t>
            </a:r>
            <a:endParaRPr sz="4700"/>
          </a:p>
          <a:p>
            <a:pPr indent="0" lvl="0" marL="0" rtl="0" algn="ctr">
              <a:lnSpc>
                <a:spcPct val="80000"/>
              </a:lnSpc>
              <a:spcBef>
                <a:spcPts val="0"/>
              </a:spcBef>
              <a:spcAft>
                <a:spcPts val="0"/>
              </a:spcAft>
              <a:buNone/>
            </a:pPr>
            <a:r>
              <a:rPr lang="en" sz="4700"/>
              <a:t>C</a:t>
            </a:r>
            <a:endParaRPr sz="4700"/>
          </a:p>
          <a:p>
            <a:pPr indent="0" lvl="0" marL="0" rtl="0" algn="ctr">
              <a:lnSpc>
                <a:spcPct val="80000"/>
              </a:lnSpc>
              <a:spcBef>
                <a:spcPts val="0"/>
              </a:spcBef>
              <a:spcAft>
                <a:spcPts val="0"/>
              </a:spcAft>
              <a:buNone/>
            </a:pPr>
            <a:r>
              <a:rPr lang="en" sz="4700"/>
              <a:t>H</a:t>
            </a:r>
            <a:endParaRPr sz="4700"/>
          </a:p>
          <a:p>
            <a:pPr indent="0" lvl="0" marL="0" rtl="0" algn="ctr">
              <a:lnSpc>
                <a:spcPct val="80000"/>
              </a:lnSpc>
              <a:spcBef>
                <a:spcPts val="0"/>
              </a:spcBef>
              <a:spcAft>
                <a:spcPts val="0"/>
              </a:spcAft>
              <a:buNone/>
            </a:pPr>
            <a:r>
              <a:rPr lang="en" sz="4700"/>
              <a:t>A</a:t>
            </a:r>
            <a:endParaRPr sz="4700"/>
          </a:p>
          <a:p>
            <a:pPr indent="0" lvl="0" marL="0" rtl="0" algn="ctr">
              <a:lnSpc>
                <a:spcPct val="80000"/>
              </a:lnSpc>
              <a:spcBef>
                <a:spcPts val="0"/>
              </a:spcBef>
              <a:spcAft>
                <a:spcPts val="0"/>
              </a:spcAft>
              <a:buNone/>
            </a:pPr>
            <a:r>
              <a:rPr lang="en" sz="4700"/>
              <a:t>R</a:t>
            </a:r>
            <a:endParaRPr sz="4700"/>
          </a:p>
          <a:p>
            <a:pPr indent="0" lvl="0" marL="0" rtl="0" algn="ctr">
              <a:lnSpc>
                <a:spcPct val="80000"/>
              </a:lnSpc>
              <a:spcBef>
                <a:spcPts val="0"/>
              </a:spcBef>
              <a:spcAft>
                <a:spcPts val="0"/>
              </a:spcAft>
              <a:buNone/>
            </a:pPr>
            <a:r>
              <a:rPr lang="en" sz="4700"/>
              <a:t>T</a:t>
            </a:r>
            <a:endParaRPr sz="4700"/>
          </a:p>
        </p:txBody>
      </p:sp>
      <p:pic>
        <p:nvPicPr>
          <p:cNvPr id="497" name="Google Shape;497;p54"/>
          <p:cNvPicPr preferRelativeResize="0"/>
          <p:nvPr/>
        </p:nvPicPr>
        <p:blipFill>
          <a:blip r:embed="rId3">
            <a:alphaModFix/>
          </a:blip>
          <a:stretch>
            <a:fillRect/>
          </a:stretch>
        </p:blipFill>
        <p:spPr>
          <a:xfrm>
            <a:off x="501575" y="152525"/>
            <a:ext cx="6414751" cy="48386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55"/>
          <p:cNvSpPr txBox="1"/>
          <p:nvPr>
            <p:ph idx="4294967295" type="title"/>
          </p:nvPr>
        </p:nvSpPr>
        <p:spPr>
          <a:xfrm rot="-5400000">
            <a:off x="5741725" y="1763700"/>
            <a:ext cx="5143500" cy="16161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2800"/>
              <a:t>KONEKSI DATABASE</a:t>
            </a:r>
            <a:endParaRPr sz="2800"/>
          </a:p>
          <a:p>
            <a:pPr indent="0" lvl="0" marL="0" rtl="0" algn="ctr">
              <a:lnSpc>
                <a:spcPct val="80000"/>
              </a:lnSpc>
              <a:spcBef>
                <a:spcPts val="0"/>
              </a:spcBef>
              <a:spcAft>
                <a:spcPts val="0"/>
              </a:spcAft>
              <a:buNone/>
            </a:pPr>
            <a:r>
              <a:rPr lang="en" sz="2800"/>
              <a:t>(Code Igniter)</a:t>
            </a:r>
            <a:endParaRPr sz="2800"/>
          </a:p>
        </p:txBody>
      </p:sp>
      <p:pic>
        <p:nvPicPr>
          <p:cNvPr id="503" name="Google Shape;503;p55"/>
          <p:cNvPicPr preferRelativeResize="0"/>
          <p:nvPr/>
        </p:nvPicPr>
        <p:blipFill>
          <a:blip r:embed="rId3">
            <a:alphaModFix/>
          </a:blip>
          <a:stretch>
            <a:fillRect/>
          </a:stretch>
        </p:blipFill>
        <p:spPr>
          <a:xfrm>
            <a:off x="453800" y="267075"/>
            <a:ext cx="6608775" cy="460935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6"/>
          <p:cNvSpPr txBox="1"/>
          <p:nvPr>
            <p:ph idx="4294967295" type="title"/>
          </p:nvPr>
        </p:nvSpPr>
        <p:spPr>
          <a:xfrm rot="-5400000">
            <a:off x="5741725" y="1763700"/>
            <a:ext cx="5143500" cy="16161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2800"/>
              <a:t>CREATE (Add)</a:t>
            </a:r>
            <a:endParaRPr sz="2800"/>
          </a:p>
        </p:txBody>
      </p:sp>
      <p:pic>
        <p:nvPicPr>
          <p:cNvPr id="509" name="Google Shape;509;p56"/>
          <p:cNvPicPr preferRelativeResize="0"/>
          <p:nvPr/>
        </p:nvPicPr>
        <p:blipFill rotWithShape="1">
          <a:blip r:embed="rId3">
            <a:alphaModFix/>
          </a:blip>
          <a:srcRect b="53240" l="0" r="0" t="0"/>
          <a:stretch/>
        </p:blipFill>
        <p:spPr>
          <a:xfrm>
            <a:off x="1337825" y="2063988"/>
            <a:ext cx="5086350" cy="1015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0"/>
          <p:cNvSpPr txBox="1"/>
          <p:nvPr>
            <p:ph type="title"/>
          </p:nvPr>
        </p:nvSpPr>
        <p:spPr>
          <a:xfrm>
            <a:off x="4006400" y="539500"/>
            <a:ext cx="4424700" cy="2197200"/>
          </a:xfrm>
          <a:prstGeom prst="rect">
            <a:avLst/>
          </a:prstGeom>
        </p:spPr>
        <p:txBody>
          <a:bodyPr anchorCtr="0" anchor="ctr" bIns="91425" lIns="91425" spcFirstLastPara="1" rIns="91425" wrap="square" tIns="91425">
            <a:noAutofit/>
          </a:bodyPr>
          <a:lstStyle/>
          <a:p>
            <a:pPr indent="0" lvl="0" marL="0" rtl="0" algn="l">
              <a:lnSpc>
                <a:spcPct val="80000"/>
              </a:lnSpc>
              <a:spcBef>
                <a:spcPts val="0"/>
              </a:spcBef>
              <a:spcAft>
                <a:spcPts val="0"/>
              </a:spcAft>
              <a:buNone/>
            </a:pPr>
            <a:r>
              <a:rPr lang="en" sz="6100"/>
              <a:t>ABOUT THE PROJECT</a:t>
            </a:r>
            <a:endParaRPr sz="6100"/>
          </a:p>
        </p:txBody>
      </p:sp>
      <p:sp>
        <p:nvSpPr>
          <p:cNvPr id="284" name="Google Shape;284;p30"/>
          <p:cNvSpPr txBox="1"/>
          <p:nvPr>
            <p:ph idx="2" type="title"/>
          </p:nvPr>
        </p:nvSpPr>
        <p:spPr>
          <a:xfrm>
            <a:off x="713214" y="539500"/>
            <a:ext cx="3073200" cy="219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85" name="Google Shape;285;p30"/>
          <p:cNvSpPr txBox="1"/>
          <p:nvPr>
            <p:ph idx="1" type="subTitle"/>
          </p:nvPr>
        </p:nvSpPr>
        <p:spPr>
          <a:xfrm>
            <a:off x="1414150" y="2800350"/>
            <a:ext cx="3900000" cy="181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Tentang RACs dan bagaimana menggunakannya</a:t>
            </a:r>
            <a:endParaRPr/>
          </a:p>
        </p:txBody>
      </p:sp>
      <p:grpSp>
        <p:nvGrpSpPr>
          <p:cNvPr id="286" name="Google Shape;286;p30"/>
          <p:cNvGrpSpPr/>
          <p:nvPr/>
        </p:nvGrpSpPr>
        <p:grpSpPr>
          <a:xfrm>
            <a:off x="7196921" y="3412092"/>
            <a:ext cx="680771" cy="588217"/>
            <a:chOff x="717833" y="2376425"/>
            <a:chExt cx="377012" cy="372667"/>
          </a:xfrm>
        </p:grpSpPr>
        <p:sp>
          <p:nvSpPr>
            <p:cNvPr id="287" name="Google Shape;287;p30"/>
            <p:cNvSpPr/>
            <p:nvPr/>
          </p:nvSpPr>
          <p:spPr>
            <a:xfrm>
              <a:off x="777503" y="2511754"/>
              <a:ext cx="181539" cy="179743"/>
            </a:xfrm>
            <a:custGeom>
              <a:rect b="b" l="l" r="r" t="t"/>
              <a:pathLst>
                <a:path extrusionOk="0" h="6205" w="6267">
                  <a:moveTo>
                    <a:pt x="6138" y="1"/>
                  </a:moveTo>
                  <a:cubicBezTo>
                    <a:pt x="6120" y="1"/>
                    <a:pt x="6100" y="7"/>
                    <a:pt x="6081" y="21"/>
                  </a:cubicBezTo>
                  <a:cubicBezTo>
                    <a:pt x="1416" y="3555"/>
                    <a:pt x="972" y="4073"/>
                    <a:pt x="910" y="4099"/>
                  </a:cubicBezTo>
                  <a:lnTo>
                    <a:pt x="908" y="4099"/>
                  </a:lnTo>
                  <a:cubicBezTo>
                    <a:pt x="850" y="4125"/>
                    <a:pt x="797" y="4136"/>
                    <a:pt x="748" y="4136"/>
                  </a:cubicBezTo>
                  <a:cubicBezTo>
                    <a:pt x="684" y="4136"/>
                    <a:pt x="627" y="4117"/>
                    <a:pt x="576" y="4087"/>
                  </a:cubicBezTo>
                  <a:cubicBezTo>
                    <a:pt x="547" y="4071"/>
                    <a:pt x="517" y="4063"/>
                    <a:pt x="486" y="4063"/>
                  </a:cubicBezTo>
                  <a:cubicBezTo>
                    <a:pt x="398" y="4063"/>
                    <a:pt x="313" y="4128"/>
                    <a:pt x="296" y="4224"/>
                  </a:cubicBezTo>
                  <a:lnTo>
                    <a:pt x="35" y="5808"/>
                  </a:lnTo>
                  <a:cubicBezTo>
                    <a:pt x="0" y="6020"/>
                    <a:pt x="166" y="6205"/>
                    <a:pt x="370" y="6205"/>
                  </a:cubicBezTo>
                  <a:cubicBezTo>
                    <a:pt x="389" y="6205"/>
                    <a:pt x="408" y="6203"/>
                    <a:pt x="427" y="6200"/>
                  </a:cubicBezTo>
                  <a:lnTo>
                    <a:pt x="2011" y="5939"/>
                  </a:lnTo>
                  <a:cubicBezTo>
                    <a:pt x="2140" y="5916"/>
                    <a:pt x="2212" y="5774"/>
                    <a:pt x="2148" y="5661"/>
                  </a:cubicBezTo>
                  <a:cubicBezTo>
                    <a:pt x="2103" y="5581"/>
                    <a:pt x="2085" y="5488"/>
                    <a:pt x="2124" y="5364"/>
                  </a:cubicBezTo>
                  <a:cubicBezTo>
                    <a:pt x="2152" y="5269"/>
                    <a:pt x="2658" y="4851"/>
                    <a:pt x="6214" y="154"/>
                  </a:cubicBezTo>
                  <a:cubicBezTo>
                    <a:pt x="6266" y="85"/>
                    <a:pt x="6209" y="1"/>
                    <a:pt x="6138"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0"/>
            <p:cNvSpPr/>
            <p:nvPr/>
          </p:nvSpPr>
          <p:spPr>
            <a:xfrm>
              <a:off x="717833" y="2376425"/>
              <a:ext cx="377012" cy="372667"/>
            </a:xfrm>
            <a:custGeom>
              <a:rect b="b" l="l" r="r" t="t"/>
              <a:pathLst>
                <a:path extrusionOk="0" h="12865" w="13015">
                  <a:moveTo>
                    <a:pt x="12714" y="1"/>
                  </a:moveTo>
                  <a:cubicBezTo>
                    <a:pt x="12685" y="1"/>
                    <a:pt x="12655" y="6"/>
                    <a:pt x="12624" y="18"/>
                  </a:cubicBezTo>
                  <a:lnTo>
                    <a:pt x="403" y="4518"/>
                  </a:lnTo>
                  <a:cubicBezTo>
                    <a:pt x="89" y="4635"/>
                    <a:pt x="1" y="5037"/>
                    <a:pt x="238" y="5274"/>
                  </a:cubicBezTo>
                  <a:lnTo>
                    <a:pt x="2563" y="7599"/>
                  </a:lnTo>
                  <a:cubicBezTo>
                    <a:pt x="2654" y="7690"/>
                    <a:pt x="2773" y="7736"/>
                    <a:pt x="2893" y="7736"/>
                  </a:cubicBezTo>
                  <a:cubicBezTo>
                    <a:pt x="2991" y="7736"/>
                    <a:pt x="3090" y="7705"/>
                    <a:pt x="3175" y="7642"/>
                  </a:cubicBezTo>
                  <a:lnTo>
                    <a:pt x="9757" y="2657"/>
                  </a:lnTo>
                  <a:cubicBezTo>
                    <a:pt x="9833" y="2600"/>
                    <a:pt x="9914" y="2576"/>
                    <a:pt x="9992" y="2576"/>
                  </a:cubicBezTo>
                  <a:cubicBezTo>
                    <a:pt x="10282" y="2576"/>
                    <a:pt x="10534" y="2912"/>
                    <a:pt x="10312" y="3210"/>
                  </a:cubicBezTo>
                  <a:lnTo>
                    <a:pt x="5327" y="9794"/>
                  </a:lnTo>
                  <a:cubicBezTo>
                    <a:pt x="5187" y="9979"/>
                    <a:pt x="5205" y="10241"/>
                    <a:pt x="5370" y="10403"/>
                  </a:cubicBezTo>
                  <a:lnTo>
                    <a:pt x="7695" y="12731"/>
                  </a:lnTo>
                  <a:cubicBezTo>
                    <a:pt x="7787" y="12822"/>
                    <a:pt x="7903" y="12864"/>
                    <a:pt x="8018" y="12864"/>
                  </a:cubicBezTo>
                  <a:cubicBezTo>
                    <a:pt x="8200" y="12864"/>
                    <a:pt x="8379" y="12757"/>
                    <a:pt x="8449" y="12564"/>
                  </a:cubicBezTo>
                  <a:lnTo>
                    <a:pt x="12951" y="345"/>
                  </a:lnTo>
                  <a:cubicBezTo>
                    <a:pt x="13015" y="171"/>
                    <a:pt x="12882" y="1"/>
                    <a:pt x="12714" y="1"/>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57"/>
          <p:cNvSpPr txBox="1"/>
          <p:nvPr>
            <p:ph idx="4294967295" type="title"/>
          </p:nvPr>
        </p:nvSpPr>
        <p:spPr>
          <a:xfrm rot="-5400000">
            <a:off x="5741725" y="1763700"/>
            <a:ext cx="5143500" cy="16161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2800"/>
              <a:t>READ </a:t>
            </a:r>
            <a:r>
              <a:rPr lang="en" sz="2800"/>
              <a:t>(Select)</a:t>
            </a:r>
            <a:endParaRPr sz="2800"/>
          </a:p>
        </p:txBody>
      </p:sp>
      <p:pic>
        <p:nvPicPr>
          <p:cNvPr id="515" name="Google Shape;515;p57"/>
          <p:cNvPicPr preferRelativeResize="0"/>
          <p:nvPr/>
        </p:nvPicPr>
        <p:blipFill rotWithShape="1">
          <a:blip r:embed="rId3">
            <a:alphaModFix/>
          </a:blip>
          <a:srcRect b="15304" l="0" r="0" t="0"/>
          <a:stretch/>
        </p:blipFill>
        <p:spPr>
          <a:xfrm>
            <a:off x="323175" y="293675"/>
            <a:ext cx="3052250" cy="1394025"/>
          </a:xfrm>
          <a:prstGeom prst="rect">
            <a:avLst/>
          </a:prstGeom>
          <a:noFill/>
          <a:ln>
            <a:noFill/>
          </a:ln>
        </p:spPr>
      </p:pic>
      <p:pic>
        <p:nvPicPr>
          <p:cNvPr id="516" name="Google Shape;516;p57"/>
          <p:cNvPicPr preferRelativeResize="0"/>
          <p:nvPr/>
        </p:nvPicPr>
        <p:blipFill>
          <a:blip r:embed="rId4">
            <a:alphaModFix/>
          </a:blip>
          <a:stretch>
            <a:fillRect/>
          </a:stretch>
        </p:blipFill>
        <p:spPr>
          <a:xfrm>
            <a:off x="3578075" y="293686"/>
            <a:ext cx="3263200" cy="1441700"/>
          </a:xfrm>
          <a:prstGeom prst="rect">
            <a:avLst/>
          </a:prstGeom>
          <a:noFill/>
          <a:ln>
            <a:noFill/>
          </a:ln>
        </p:spPr>
      </p:pic>
      <p:pic>
        <p:nvPicPr>
          <p:cNvPr id="517" name="Google Shape;517;p57"/>
          <p:cNvPicPr preferRelativeResize="0"/>
          <p:nvPr/>
        </p:nvPicPr>
        <p:blipFill rotWithShape="1">
          <a:blip r:embed="rId5">
            <a:alphaModFix/>
          </a:blip>
          <a:srcRect b="0" l="0" r="0" t="56676"/>
          <a:stretch/>
        </p:blipFill>
        <p:spPr>
          <a:xfrm>
            <a:off x="3359550" y="3335250"/>
            <a:ext cx="3493774" cy="1344449"/>
          </a:xfrm>
          <a:prstGeom prst="rect">
            <a:avLst/>
          </a:prstGeom>
          <a:noFill/>
          <a:ln>
            <a:noFill/>
          </a:ln>
        </p:spPr>
      </p:pic>
      <p:pic>
        <p:nvPicPr>
          <p:cNvPr id="518" name="Google Shape;518;p57"/>
          <p:cNvPicPr preferRelativeResize="0"/>
          <p:nvPr/>
        </p:nvPicPr>
        <p:blipFill>
          <a:blip r:embed="rId6">
            <a:alphaModFix/>
          </a:blip>
          <a:stretch>
            <a:fillRect/>
          </a:stretch>
        </p:blipFill>
        <p:spPr>
          <a:xfrm>
            <a:off x="3375420" y="1847600"/>
            <a:ext cx="3462024" cy="1170575"/>
          </a:xfrm>
          <a:prstGeom prst="rect">
            <a:avLst/>
          </a:prstGeom>
          <a:noFill/>
          <a:ln>
            <a:noFill/>
          </a:ln>
        </p:spPr>
      </p:pic>
      <p:pic>
        <p:nvPicPr>
          <p:cNvPr id="519" name="Google Shape;519;p57"/>
          <p:cNvPicPr preferRelativeResize="0"/>
          <p:nvPr/>
        </p:nvPicPr>
        <p:blipFill rotWithShape="1">
          <a:blip r:embed="rId5">
            <a:alphaModFix/>
          </a:blip>
          <a:srcRect b="43323" l="0" r="46126" t="0"/>
          <a:stretch/>
        </p:blipFill>
        <p:spPr>
          <a:xfrm>
            <a:off x="323175" y="1847600"/>
            <a:ext cx="2720675" cy="25424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58"/>
          <p:cNvSpPr txBox="1"/>
          <p:nvPr>
            <p:ph idx="4294967295" type="title"/>
          </p:nvPr>
        </p:nvSpPr>
        <p:spPr>
          <a:xfrm rot="-5400000">
            <a:off x="5741725" y="1763700"/>
            <a:ext cx="5143500" cy="16161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2800"/>
              <a:t>Update </a:t>
            </a:r>
            <a:r>
              <a:rPr lang="en" sz="2800"/>
              <a:t>(Edit)</a:t>
            </a:r>
            <a:endParaRPr sz="2800"/>
          </a:p>
        </p:txBody>
      </p:sp>
      <p:pic>
        <p:nvPicPr>
          <p:cNvPr id="525" name="Google Shape;525;p58"/>
          <p:cNvPicPr preferRelativeResize="0"/>
          <p:nvPr/>
        </p:nvPicPr>
        <p:blipFill>
          <a:blip r:embed="rId3">
            <a:alphaModFix/>
          </a:blip>
          <a:stretch>
            <a:fillRect/>
          </a:stretch>
        </p:blipFill>
        <p:spPr>
          <a:xfrm>
            <a:off x="1799925" y="1995488"/>
            <a:ext cx="3810000" cy="11525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59"/>
          <p:cNvSpPr txBox="1"/>
          <p:nvPr>
            <p:ph idx="4294967295" type="title"/>
          </p:nvPr>
        </p:nvSpPr>
        <p:spPr>
          <a:xfrm rot="-5400000">
            <a:off x="5741725" y="1763700"/>
            <a:ext cx="5143500" cy="16161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2800"/>
              <a:t>Delete</a:t>
            </a:r>
            <a:endParaRPr sz="2800"/>
          </a:p>
        </p:txBody>
      </p:sp>
      <p:pic>
        <p:nvPicPr>
          <p:cNvPr id="531" name="Google Shape;531;p59"/>
          <p:cNvPicPr preferRelativeResize="0"/>
          <p:nvPr/>
        </p:nvPicPr>
        <p:blipFill>
          <a:blip r:embed="rId3">
            <a:alphaModFix/>
          </a:blip>
          <a:stretch>
            <a:fillRect/>
          </a:stretch>
        </p:blipFill>
        <p:spPr>
          <a:xfrm>
            <a:off x="1940550" y="2014538"/>
            <a:ext cx="3781425" cy="11144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60"/>
          <p:cNvSpPr txBox="1"/>
          <p:nvPr>
            <p:ph type="title"/>
          </p:nvPr>
        </p:nvSpPr>
        <p:spPr>
          <a:xfrm>
            <a:off x="713225" y="455100"/>
            <a:ext cx="4792200" cy="2421600"/>
          </a:xfrm>
          <a:prstGeom prst="rect">
            <a:avLst/>
          </a:prstGeom>
        </p:spPr>
        <p:txBody>
          <a:bodyPr anchorCtr="0" anchor="ctr" bIns="91425" lIns="182875" spcFirstLastPara="1" rIns="91425" wrap="square" tIns="91425">
            <a:noAutofit/>
          </a:bodyPr>
          <a:lstStyle/>
          <a:p>
            <a:pPr indent="0" lvl="0" marL="0" rtl="0" algn="l">
              <a:spcBef>
                <a:spcPts val="0"/>
              </a:spcBef>
              <a:spcAft>
                <a:spcPts val="0"/>
              </a:spcAft>
              <a:buNone/>
            </a:pPr>
            <a:r>
              <a:rPr lang="en"/>
              <a:t>THANKS!</a:t>
            </a:r>
            <a:endParaRPr/>
          </a:p>
        </p:txBody>
      </p:sp>
      <p:sp>
        <p:nvSpPr>
          <p:cNvPr id="537" name="Google Shape;537;p60"/>
          <p:cNvSpPr txBox="1"/>
          <p:nvPr/>
        </p:nvSpPr>
        <p:spPr>
          <a:xfrm>
            <a:off x="713225" y="3472625"/>
            <a:ext cx="4022700" cy="1136100"/>
          </a:xfrm>
          <a:prstGeom prst="rect">
            <a:avLst/>
          </a:prstGeom>
          <a:noFill/>
          <a:ln>
            <a:noFill/>
          </a:ln>
        </p:spPr>
        <p:txBody>
          <a:bodyPr anchorCtr="0" anchor="ctr" bIns="91425" lIns="182875" spcFirstLastPara="1" rIns="91425" wrap="square" tIns="91425">
            <a:noAutofit/>
          </a:bodyPr>
          <a:lstStyle/>
          <a:p>
            <a:pPr indent="0" lvl="0" marL="0" rtl="0" algn="l">
              <a:spcBef>
                <a:spcPts val="0"/>
              </a:spcBef>
              <a:spcAft>
                <a:spcPts val="0"/>
              </a:spcAft>
              <a:buNone/>
            </a:pPr>
            <a:r>
              <a:rPr lang="en" sz="1000">
                <a:solidFill>
                  <a:schemeClr val="dk1"/>
                </a:solidFill>
                <a:latin typeface="Titillium Web"/>
                <a:ea typeface="Titillium Web"/>
                <a:cs typeface="Titillium Web"/>
                <a:sym typeface="Titillium Web"/>
              </a:rPr>
              <a:t>Please keep this </a:t>
            </a:r>
            <a:r>
              <a:rPr lang="en" sz="1000">
                <a:solidFill>
                  <a:schemeClr val="dk1"/>
                </a:solidFill>
                <a:latin typeface="Titillium Web"/>
                <a:ea typeface="Titillium Web"/>
                <a:cs typeface="Titillium Web"/>
                <a:sym typeface="Titillium Web"/>
              </a:rPr>
              <a:t>slide</a:t>
            </a:r>
            <a:r>
              <a:rPr lang="en" sz="1000">
                <a:solidFill>
                  <a:schemeClr val="dk1"/>
                </a:solidFill>
                <a:latin typeface="Titillium Web"/>
                <a:ea typeface="Titillium Web"/>
                <a:cs typeface="Titillium Web"/>
                <a:sym typeface="Titillium Web"/>
              </a:rPr>
              <a:t> for attribution.</a:t>
            </a:r>
            <a:endParaRPr sz="1000">
              <a:solidFill>
                <a:schemeClr val="dk1"/>
              </a:solidFill>
              <a:latin typeface="Titillium Web"/>
              <a:ea typeface="Titillium Web"/>
              <a:cs typeface="Titillium Web"/>
              <a:sym typeface="Titillium Web"/>
            </a:endParaRPr>
          </a:p>
        </p:txBody>
      </p:sp>
      <p:grpSp>
        <p:nvGrpSpPr>
          <p:cNvPr id="538" name="Google Shape;538;p60"/>
          <p:cNvGrpSpPr/>
          <p:nvPr/>
        </p:nvGrpSpPr>
        <p:grpSpPr>
          <a:xfrm>
            <a:off x="6492992" y="862887"/>
            <a:ext cx="548660" cy="548660"/>
            <a:chOff x="1528238" y="-786911"/>
            <a:chExt cx="563132" cy="563132"/>
          </a:xfrm>
        </p:grpSpPr>
        <p:sp>
          <p:nvSpPr>
            <p:cNvPr id="539" name="Google Shape;539;p60"/>
            <p:cNvSpPr/>
            <p:nvPr/>
          </p:nvSpPr>
          <p:spPr>
            <a:xfrm>
              <a:off x="1644814" y="-686815"/>
              <a:ext cx="33052" cy="32993"/>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0"/>
            <p:cNvSpPr/>
            <p:nvPr/>
          </p:nvSpPr>
          <p:spPr>
            <a:xfrm>
              <a:off x="1528238" y="-786911"/>
              <a:ext cx="563132" cy="563132"/>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0"/>
            <p:cNvSpPr/>
            <p:nvPr/>
          </p:nvSpPr>
          <p:spPr>
            <a:xfrm>
              <a:off x="1776779" y="-555381"/>
              <a:ext cx="198019" cy="231485"/>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0"/>
            <p:cNvSpPr/>
            <p:nvPr/>
          </p:nvSpPr>
          <p:spPr>
            <a:xfrm>
              <a:off x="1644814" y="-554879"/>
              <a:ext cx="33052" cy="23098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60"/>
          <p:cNvGrpSpPr/>
          <p:nvPr/>
        </p:nvGrpSpPr>
        <p:grpSpPr>
          <a:xfrm>
            <a:off x="7150827" y="862887"/>
            <a:ext cx="548631" cy="548660"/>
            <a:chOff x="2233166" y="-786911"/>
            <a:chExt cx="563103" cy="563132"/>
          </a:xfrm>
        </p:grpSpPr>
        <p:sp>
          <p:nvSpPr>
            <p:cNvPr id="544" name="Google Shape;544;p60"/>
            <p:cNvSpPr/>
            <p:nvPr/>
          </p:nvSpPr>
          <p:spPr>
            <a:xfrm>
              <a:off x="2333238" y="-686815"/>
              <a:ext cx="362957" cy="362927"/>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0"/>
            <p:cNvSpPr/>
            <p:nvPr/>
          </p:nvSpPr>
          <p:spPr>
            <a:xfrm>
              <a:off x="2432187" y="-587841"/>
              <a:ext cx="165056" cy="164967"/>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0"/>
            <p:cNvSpPr/>
            <p:nvPr/>
          </p:nvSpPr>
          <p:spPr>
            <a:xfrm>
              <a:off x="2233166" y="-786911"/>
              <a:ext cx="563103" cy="563132"/>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60"/>
          <p:cNvGrpSpPr/>
          <p:nvPr/>
        </p:nvGrpSpPr>
        <p:grpSpPr>
          <a:xfrm>
            <a:off x="7808627" y="864226"/>
            <a:ext cx="545995" cy="545967"/>
            <a:chOff x="2855684" y="-787412"/>
            <a:chExt cx="560397" cy="560368"/>
          </a:xfrm>
        </p:grpSpPr>
        <p:sp>
          <p:nvSpPr>
            <p:cNvPr id="548" name="Google Shape;548;p60"/>
            <p:cNvSpPr/>
            <p:nvPr/>
          </p:nvSpPr>
          <p:spPr>
            <a:xfrm>
              <a:off x="3120564" y="-689301"/>
              <a:ext cx="191845" cy="462256"/>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60"/>
            <p:cNvSpPr/>
            <p:nvPr/>
          </p:nvSpPr>
          <p:spPr>
            <a:xfrm>
              <a:off x="2855684" y="-787412"/>
              <a:ext cx="560397" cy="560368"/>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60"/>
          <p:cNvSpPr txBox="1"/>
          <p:nvPr/>
        </p:nvSpPr>
        <p:spPr>
          <a:xfrm>
            <a:off x="5895900" y="3472625"/>
            <a:ext cx="3019500" cy="113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latin typeface="Titillium Web ExtraLight"/>
                <a:ea typeface="Titillium Web ExtraLight"/>
                <a:cs typeface="Titillium Web ExtraLight"/>
                <a:sym typeface="Titillium Web ExtraLight"/>
              </a:rPr>
              <a:t>YOUR LOGO</a:t>
            </a:r>
            <a:endParaRPr sz="3400">
              <a:latin typeface="Titillium Web ExtraLight"/>
              <a:ea typeface="Titillium Web ExtraLight"/>
              <a:cs typeface="Titillium Web ExtraLight"/>
              <a:sym typeface="Titillium Web ExtraLight"/>
            </a:endParaRPr>
          </a:p>
        </p:txBody>
      </p:sp>
      <p:sp>
        <p:nvSpPr>
          <p:cNvPr id="551" name="Google Shape;551;p60">
            <a:hlinkClick action="ppaction://hlinksldjump" r:id="rId3"/>
          </p:cNvPr>
          <p:cNvSpPr/>
          <p:nvPr/>
        </p:nvSpPr>
        <p:spPr>
          <a:xfrm>
            <a:off x="5041523" y="3722293"/>
            <a:ext cx="548801" cy="636770"/>
          </a:xfrm>
          <a:custGeom>
            <a:rect b="b" l="l" r="r" t="t"/>
            <a:pathLst>
              <a:path extrusionOk="0" h="147914" w="127480">
                <a:moveTo>
                  <a:pt x="35720" y="1"/>
                </a:moveTo>
                <a:cubicBezTo>
                  <a:pt x="33485" y="1"/>
                  <a:pt x="31251" y="857"/>
                  <a:pt x="29555" y="2570"/>
                </a:cubicBezTo>
                <a:lnTo>
                  <a:pt x="3459" y="28666"/>
                </a:lnTo>
                <a:cubicBezTo>
                  <a:pt x="1" y="32058"/>
                  <a:pt x="1" y="37603"/>
                  <a:pt x="3459" y="40996"/>
                </a:cubicBezTo>
                <a:lnTo>
                  <a:pt x="29555" y="67092"/>
                </a:lnTo>
                <a:cubicBezTo>
                  <a:pt x="31251" y="68804"/>
                  <a:pt x="33485" y="69661"/>
                  <a:pt x="35720" y="69661"/>
                </a:cubicBezTo>
                <a:cubicBezTo>
                  <a:pt x="37954" y="69661"/>
                  <a:pt x="40189" y="68804"/>
                  <a:pt x="41885" y="67092"/>
                </a:cubicBezTo>
                <a:cubicBezTo>
                  <a:pt x="45310" y="63699"/>
                  <a:pt x="45310" y="58154"/>
                  <a:pt x="41885" y="54761"/>
                </a:cubicBezTo>
                <a:lnTo>
                  <a:pt x="30598" y="43540"/>
                </a:lnTo>
                <a:lnTo>
                  <a:pt x="61816" y="43540"/>
                </a:lnTo>
                <a:cubicBezTo>
                  <a:pt x="79398" y="43540"/>
                  <a:pt x="95251" y="54142"/>
                  <a:pt x="102003" y="70386"/>
                </a:cubicBezTo>
                <a:cubicBezTo>
                  <a:pt x="108723" y="86631"/>
                  <a:pt x="105004" y="105322"/>
                  <a:pt x="92576" y="117783"/>
                </a:cubicBezTo>
                <a:cubicBezTo>
                  <a:pt x="84239" y="126098"/>
                  <a:pt x="73113" y="130515"/>
                  <a:pt x="61797" y="130515"/>
                </a:cubicBezTo>
                <a:cubicBezTo>
                  <a:pt x="56200" y="130515"/>
                  <a:pt x="50556" y="129434"/>
                  <a:pt x="45179" y="127210"/>
                </a:cubicBezTo>
                <a:cubicBezTo>
                  <a:pt x="28935" y="120458"/>
                  <a:pt x="18333" y="104605"/>
                  <a:pt x="18333" y="87023"/>
                </a:cubicBezTo>
                <a:cubicBezTo>
                  <a:pt x="18333" y="82227"/>
                  <a:pt x="14419" y="78313"/>
                  <a:pt x="9624" y="78313"/>
                </a:cubicBezTo>
                <a:cubicBezTo>
                  <a:pt x="4829" y="78313"/>
                  <a:pt x="914" y="82227"/>
                  <a:pt x="914" y="87023"/>
                </a:cubicBezTo>
                <a:cubicBezTo>
                  <a:pt x="914" y="111651"/>
                  <a:pt x="15756" y="133865"/>
                  <a:pt x="38525" y="143292"/>
                </a:cubicBezTo>
                <a:cubicBezTo>
                  <a:pt x="46050" y="146401"/>
                  <a:pt x="53954" y="147913"/>
                  <a:pt x="61793" y="147913"/>
                </a:cubicBezTo>
                <a:cubicBezTo>
                  <a:pt x="77639" y="147913"/>
                  <a:pt x="93220" y="141735"/>
                  <a:pt x="104874" y="130081"/>
                </a:cubicBezTo>
                <a:cubicBezTo>
                  <a:pt x="122293" y="112662"/>
                  <a:pt x="127479" y="86468"/>
                  <a:pt x="118085" y="63732"/>
                </a:cubicBezTo>
                <a:cubicBezTo>
                  <a:pt x="108658" y="40963"/>
                  <a:pt x="86444" y="26121"/>
                  <a:pt x="61816" y="26121"/>
                </a:cubicBezTo>
                <a:lnTo>
                  <a:pt x="30598" y="26121"/>
                </a:lnTo>
                <a:lnTo>
                  <a:pt x="41885" y="14900"/>
                </a:lnTo>
                <a:cubicBezTo>
                  <a:pt x="45310" y="11508"/>
                  <a:pt x="45310" y="5962"/>
                  <a:pt x="41885" y="2570"/>
                </a:cubicBezTo>
                <a:cubicBezTo>
                  <a:pt x="40189" y="857"/>
                  <a:pt x="37954" y="1"/>
                  <a:pt x="35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1"/>
          <p:cNvSpPr/>
          <p:nvPr/>
        </p:nvSpPr>
        <p:spPr>
          <a:xfrm>
            <a:off x="6219875" y="4119725"/>
            <a:ext cx="2656200" cy="650400"/>
          </a:xfrm>
          <a:prstGeom prst="rect">
            <a:avLst/>
          </a:pr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txBox="1"/>
          <p:nvPr>
            <p:ph idx="1" type="body"/>
          </p:nvPr>
        </p:nvSpPr>
        <p:spPr>
          <a:xfrm>
            <a:off x="713225" y="2306700"/>
            <a:ext cx="4982700" cy="2463600"/>
          </a:xfrm>
          <a:prstGeom prst="rect">
            <a:avLst/>
          </a:prstGeom>
        </p:spPr>
        <p:txBody>
          <a:bodyPr anchorCtr="0" anchor="ctr" bIns="91425" lIns="0" spcFirstLastPara="1" rIns="91425" wrap="square" tIns="91425">
            <a:noAutofit/>
          </a:bodyPr>
          <a:lstStyle/>
          <a:p>
            <a:pPr indent="0" lvl="0" marL="0" rtl="0" algn="just">
              <a:lnSpc>
                <a:spcPct val="100000"/>
              </a:lnSpc>
              <a:spcBef>
                <a:spcPts val="0"/>
              </a:spcBef>
              <a:spcAft>
                <a:spcPts val="0"/>
              </a:spcAft>
              <a:buNone/>
            </a:pPr>
            <a:r>
              <a:rPr lang="en"/>
              <a:t>RACs merupakan sebuah rancangan website yang dapat digunakan untuk melakukan pemesanan rental mobil, pada website ini customer dapat membuat akun dan melakukan pemesanan dengan menggunakan akun yang sudah dibuat, selain itu juga terdapat user admin dan juga karyawan yang berfungsi untuk melakukan pemantauan terhadap penyewaan kendaraan. Website ini dibuat dengan menggunakan postgresql sebagai databasenya dan bahasa pemrograman php untuk aplikasinya.</a:t>
            </a:r>
            <a:endParaRPr/>
          </a:p>
        </p:txBody>
      </p:sp>
      <p:sp>
        <p:nvSpPr>
          <p:cNvPr id="295" name="Google Shape;295;p31"/>
          <p:cNvSpPr/>
          <p:nvPr/>
        </p:nvSpPr>
        <p:spPr>
          <a:xfrm>
            <a:off x="7019022" y="2816888"/>
            <a:ext cx="1059594" cy="775172"/>
          </a:xfrm>
          <a:custGeom>
            <a:rect b="b" l="l" r="r" t="t"/>
            <a:pathLst>
              <a:path extrusionOk="0" h="9412" w="12865">
                <a:moveTo>
                  <a:pt x="4402" y="2254"/>
                </a:moveTo>
                <a:cubicBezTo>
                  <a:pt x="4498" y="2254"/>
                  <a:pt x="4595" y="2291"/>
                  <a:pt x="4668" y="2364"/>
                </a:cubicBezTo>
                <a:cubicBezTo>
                  <a:pt x="4817" y="2511"/>
                  <a:pt x="4817" y="2750"/>
                  <a:pt x="4668" y="2897"/>
                </a:cubicBezTo>
                <a:lnTo>
                  <a:pt x="2752" y="4813"/>
                </a:lnTo>
                <a:lnTo>
                  <a:pt x="4457" y="6515"/>
                </a:lnTo>
                <a:cubicBezTo>
                  <a:pt x="4604" y="6662"/>
                  <a:pt x="4604" y="6901"/>
                  <a:pt x="4457" y="7048"/>
                </a:cubicBezTo>
                <a:cubicBezTo>
                  <a:pt x="4384" y="7122"/>
                  <a:pt x="4287" y="7159"/>
                  <a:pt x="4191" y="7159"/>
                </a:cubicBezTo>
                <a:cubicBezTo>
                  <a:pt x="4094" y="7159"/>
                  <a:pt x="3998" y="7122"/>
                  <a:pt x="3924" y="7048"/>
                </a:cubicBezTo>
                <a:lnTo>
                  <a:pt x="1954" y="5078"/>
                </a:lnTo>
                <a:cubicBezTo>
                  <a:pt x="1808" y="4931"/>
                  <a:pt x="1808" y="4692"/>
                  <a:pt x="1954" y="4545"/>
                </a:cubicBezTo>
                <a:lnTo>
                  <a:pt x="4135" y="2364"/>
                </a:lnTo>
                <a:cubicBezTo>
                  <a:pt x="4209" y="2291"/>
                  <a:pt x="4305" y="2254"/>
                  <a:pt x="4402" y="2254"/>
                </a:cubicBezTo>
                <a:close/>
                <a:moveTo>
                  <a:pt x="8674" y="2254"/>
                </a:moveTo>
                <a:cubicBezTo>
                  <a:pt x="8770" y="2254"/>
                  <a:pt x="8867" y="2291"/>
                  <a:pt x="8941" y="2364"/>
                </a:cubicBezTo>
                <a:lnTo>
                  <a:pt x="10911" y="4334"/>
                </a:lnTo>
                <a:cubicBezTo>
                  <a:pt x="11058" y="4481"/>
                  <a:pt x="11058" y="4720"/>
                  <a:pt x="10911" y="4867"/>
                </a:cubicBezTo>
                <a:lnTo>
                  <a:pt x="8728" y="7048"/>
                </a:lnTo>
                <a:cubicBezTo>
                  <a:pt x="8655" y="7122"/>
                  <a:pt x="8558" y="7159"/>
                  <a:pt x="8462" y="7159"/>
                </a:cubicBezTo>
                <a:cubicBezTo>
                  <a:pt x="8365" y="7159"/>
                  <a:pt x="8269" y="7122"/>
                  <a:pt x="8196" y="7048"/>
                </a:cubicBezTo>
                <a:cubicBezTo>
                  <a:pt x="8049" y="6901"/>
                  <a:pt x="8049" y="6662"/>
                  <a:pt x="8196" y="6515"/>
                </a:cubicBezTo>
                <a:lnTo>
                  <a:pt x="10111" y="4600"/>
                </a:lnTo>
                <a:lnTo>
                  <a:pt x="8409" y="2897"/>
                </a:lnTo>
                <a:cubicBezTo>
                  <a:pt x="8260" y="2750"/>
                  <a:pt x="8260" y="2511"/>
                  <a:pt x="8409" y="2364"/>
                </a:cubicBezTo>
                <a:cubicBezTo>
                  <a:pt x="8482" y="2291"/>
                  <a:pt x="8578" y="2254"/>
                  <a:pt x="8674" y="2254"/>
                </a:cubicBezTo>
                <a:close/>
                <a:moveTo>
                  <a:pt x="7421" y="1508"/>
                </a:moveTo>
                <a:cubicBezTo>
                  <a:pt x="7463" y="1508"/>
                  <a:pt x="7506" y="1515"/>
                  <a:pt x="7548" y="1530"/>
                </a:cubicBezTo>
                <a:cubicBezTo>
                  <a:pt x="7743" y="1599"/>
                  <a:pt x="7848" y="1814"/>
                  <a:pt x="7778" y="2011"/>
                </a:cubicBezTo>
                <a:lnTo>
                  <a:pt x="5784" y="7653"/>
                </a:lnTo>
                <a:cubicBezTo>
                  <a:pt x="5730" y="7809"/>
                  <a:pt x="5584" y="7905"/>
                  <a:pt x="5428" y="7905"/>
                </a:cubicBezTo>
                <a:cubicBezTo>
                  <a:pt x="5387" y="7905"/>
                  <a:pt x="5344" y="7898"/>
                  <a:pt x="5303" y="7884"/>
                </a:cubicBezTo>
                <a:cubicBezTo>
                  <a:pt x="5108" y="7814"/>
                  <a:pt x="5004" y="7599"/>
                  <a:pt x="5074" y="7402"/>
                </a:cubicBezTo>
                <a:lnTo>
                  <a:pt x="7066" y="1759"/>
                </a:lnTo>
                <a:cubicBezTo>
                  <a:pt x="7121" y="1605"/>
                  <a:pt x="7266" y="1508"/>
                  <a:pt x="7421" y="1508"/>
                </a:cubicBezTo>
                <a:close/>
                <a:moveTo>
                  <a:pt x="1820" y="1"/>
                </a:moveTo>
                <a:cubicBezTo>
                  <a:pt x="817" y="1"/>
                  <a:pt x="1" y="817"/>
                  <a:pt x="1" y="1822"/>
                </a:cubicBezTo>
                <a:lnTo>
                  <a:pt x="1" y="7591"/>
                </a:lnTo>
                <a:cubicBezTo>
                  <a:pt x="1" y="8596"/>
                  <a:pt x="817" y="9412"/>
                  <a:pt x="1820" y="9412"/>
                </a:cubicBezTo>
                <a:lnTo>
                  <a:pt x="11044" y="9412"/>
                </a:lnTo>
                <a:cubicBezTo>
                  <a:pt x="12047" y="9412"/>
                  <a:pt x="12865" y="8596"/>
                  <a:pt x="12865" y="7591"/>
                </a:cubicBezTo>
                <a:lnTo>
                  <a:pt x="12865" y="1822"/>
                </a:lnTo>
                <a:cubicBezTo>
                  <a:pt x="12865" y="817"/>
                  <a:pt x="12047" y="1"/>
                  <a:pt x="11044"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6" name="Google Shape;296;p31"/>
          <p:cNvCxnSpPr/>
          <p:nvPr/>
        </p:nvCxnSpPr>
        <p:spPr>
          <a:xfrm rot="10800000">
            <a:off x="6903200" y="4522225"/>
            <a:ext cx="1291200" cy="0"/>
          </a:xfrm>
          <a:prstGeom prst="straightConnector1">
            <a:avLst/>
          </a:prstGeom>
          <a:noFill/>
          <a:ln cap="flat" cmpd="sng" w="28575">
            <a:solidFill>
              <a:schemeClr val="lt2"/>
            </a:solidFill>
            <a:prstDash val="dot"/>
            <a:round/>
            <a:headEnd len="med" w="med" type="none"/>
            <a:tailEnd len="med" w="med" type="none"/>
          </a:ln>
        </p:spPr>
      </p:cxnSp>
      <p:cxnSp>
        <p:nvCxnSpPr>
          <p:cNvPr id="297" name="Google Shape;297;p31"/>
          <p:cNvCxnSpPr/>
          <p:nvPr/>
        </p:nvCxnSpPr>
        <p:spPr>
          <a:xfrm rot="10800000">
            <a:off x="6903200" y="4369825"/>
            <a:ext cx="1291200" cy="0"/>
          </a:xfrm>
          <a:prstGeom prst="straightConnector1">
            <a:avLst/>
          </a:prstGeom>
          <a:noFill/>
          <a:ln cap="flat" cmpd="sng" w="28575">
            <a:solidFill>
              <a:schemeClr val="lt2"/>
            </a:solidFill>
            <a:prstDash val="dot"/>
            <a:round/>
            <a:headEnd len="med" w="med" type="none"/>
            <a:tailEnd len="med" w="med" type="none"/>
          </a:ln>
        </p:spPr>
      </p:cxnSp>
      <p:sp>
        <p:nvSpPr>
          <p:cNvPr id="298" name="Google Shape;298;p31"/>
          <p:cNvSpPr txBox="1"/>
          <p:nvPr>
            <p:ph type="title"/>
          </p:nvPr>
        </p:nvSpPr>
        <p:spPr>
          <a:xfrm>
            <a:off x="713225" y="466800"/>
            <a:ext cx="7717500" cy="1839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RACs : Rent A Cars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2" name="Shape 302"/>
        <p:cNvGrpSpPr/>
        <p:nvPr/>
      </p:nvGrpSpPr>
      <p:grpSpPr>
        <a:xfrm>
          <a:off x="0" y="0"/>
          <a:ext cx="0" cy="0"/>
          <a:chOff x="0" y="0"/>
          <a:chExt cx="0" cy="0"/>
        </a:xfrm>
      </p:grpSpPr>
      <p:sp>
        <p:nvSpPr>
          <p:cNvPr id="303" name="Google Shape;303;p32"/>
          <p:cNvSpPr/>
          <p:nvPr/>
        </p:nvSpPr>
        <p:spPr>
          <a:xfrm>
            <a:off x="1196425" y="3998275"/>
            <a:ext cx="29394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2"/>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2"/>
          <p:cNvSpPr txBox="1"/>
          <p:nvPr>
            <p:ph idx="4294967295" type="title"/>
          </p:nvPr>
        </p:nvSpPr>
        <p:spPr>
          <a:xfrm>
            <a:off x="1196375" y="3983775"/>
            <a:ext cx="29394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latin typeface="Titillium Web Light"/>
                <a:ea typeface="Titillium Web Light"/>
                <a:cs typeface="Titillium Web Light"/>
                <a:sym typeface="Titillium Web Light"/>
              </a:rPr>
              <a:t>Home Page</a:t>
            </a:r>
            <a:endParaRPr sz="2400">
              <a:latin typeface="Titillium Web Light"/>
              <a:ea typeface="Titillium Web Light"/>
              <a:cs typeface="Titillium Web Light"/>
              <a:sym typeface="Titillium Web Light"/>
            </a:endParaRPr>
          </a:p>
        </p:txBody>
      </p:sp>
      <p:grpSp>
        <p:nvGrpSpPr>
          <p:cNvPr id="306" name="Google Shape;306;p32"/>
          <p:cNvGrpSpPr/>
          <p:nvPr/>
        </p:nvGrpSpPr>
        <p:grpSpPr>
          <a:xfrm>
            <a:off x="508979" y="4251709"/>
            <a:ext cx="462928" cy="372536"/>
            <a:chOff x="6637881" y="4219876"/>
            <a:chExt cx="372638" cy="299901"/>
          </a:xfrm>
        </p:grpSpPr>
        <p:sp>
          <p:nvSpPr>
            <p:cNvPr id="307" name="Google Shape;307;p32"/>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2"/>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2" name="Shape 312"/>
        <p:cNvGrpSpPr/>
        <p:nvPr/>
      </p:nvGrpSpPr>
      <p:grpSpPr>
        <a:xfrm>
          <a:off x="0" y="0"/>
          <a:ext cx="0" cy="0"/>
          <a:chOff x="0" y="0"/>
          <a:chExt cx="0" cy="0"/>
        </a:xfrm>
      </p:grpSpPr>
      <p:pic>
        <p:nvPicPr>
          <p:cNvPr id="313" name="Google Shape;313;p33"/>
          <p:cNvPicPr preferRelativeResize="0"/>
          <p:nvPr/>
        </p:nvPicPr>
        <p:blipFill>
          <a:blip r:embed="rId3">
            <a:alphaModFix/>
          </a:blip>
          <a:stretch>
            <a:fillRect/>
          </a:stretch>
        </p:blipFill>
        <p:spPr>
          <a:xfrm>
            <a:off x="0" y="263663"/>
            <a:ext cx="9143998" cy="4616187"/>
          </a:xfrm>
          <a:prstGeom prst="rect">
            <a:avLst/>
          </a:prstGeom>
          <a:noFill/>
          <a:ln>
            <a:noFill/>
          </a:ln>
        </p:spPr>
      </p:pic>
      <p:sp>
        <p:nvSpPr>
          <p:cNvPr id="314" name="Google Shape;314;p33"/>
          <p:cNvSpPr/>
          <p:nvPr/>
        </p:nvSpPr>
        <p:spPr>
          <a:xfrm>
            <a:off x="1196425" y="3998275"/>
            <a:ext cx="29394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3"/>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3"/>
          <p:cNvSpPr txBox="1"/>
          <p:nvPr>
            <p:ph idx="4294967295" type="title"/>
          </p:nvPr>
        </p:nvSpPr>
        <p:spPr>
          <a:xfrm>
            <a:off x="1196375" y="3983775"/>
            <a:ext cx="29394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latin typeface="Titillium Web Light"/>
                <a:ea typeface="Titillium Web Light"/>
                <a:cs typeface="Titillium Web Light"/>
                <a:sym typeface="Titillium Web Light"/>
              </a:rPr>
              <a:t>Home Page Admin</a:t>
            </a:r>
            <a:endParaRPr sz="2400">
              <a:latin typeface="Titillium Web Light"/>
              <a:ea typeface="Titillium Web Light"/>
              <a:cs typeface="Titillium Web Light"/>
              <a:sym typeface="Titillium Web Light"/>
            </a:endParaRPr>
          </a:p>
        </p:txBody>
      </p:sp>
      <p:grpSp>
        <p:nvGrpSpPr>
          <p:cNvPr id="317" name="Google Shape;317;p33"/>
          <p:cNvGrpSpPr/>
          <p:nvPr/>
        </p:nvGrpSpPr>
        <p:grpSpPr>
          <a:xfrm>
            <a:off x="508979" y="4251709"/>
            <a:ext cx="462928" cy="372536"/>
            <a:chOff x="6637881" y="4219876"/>
            <a:chExt cx="372638" cy="299901"/>
          </a:xfrm>
        </p:grpSpPr>
        <p:sp>
          <p:nvSpPr>
            <p:cNvPr id="318" name="Google Shape;318;p33"/>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3"/>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3" name="Shape 323"/>
        <p:cNvGrpSpPr/>
        <p:nvPr/>
      </p:nvGrpSpPr>
      <p:grpSpPr>
        <a:xfrm>
          <a:off x="0" y="0"/>
          <a:ext cx="0" cy="0"/>
          <a:chOff x="0" y="0"/>
          <a:chExt cx="0" cy="0"/>
        </a:xfrm>
      </p:grpSpPr>
      <p:sp>
        <p:nvSpPr>
          <p:cNvPr id="324" name="Google Shape;324;p34"/>
          <p:cNvSpPr/>
          <p:nvPr/>
        </p:nvSpPr>
        <p:spPr>
          <a:xfrm>
            <a:off x="1196425" y="3998275"/>
            <a:ext cx="29394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4"/>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4"/>
          <p:cNvSpPr txBox="1"/>
          <p:nvPr>
            <p:ph idx="4294967295" type="title"/>
          </p:nvPr>
        </p:nvSpPr>
        <p:spPr>
          <a:xfrm>
            <a:off x="1196375" y="3983775"/>
            <a:ext cx="29394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Titillium Web Light"/>
                <a:ea typeface="Titillium Web Light"/>
                <a:cs typeface="Titillium Web Light"/>
                <a:sym typeface="Titillium Web Light"/>
              </a:rPr>
              <a:t>Login</a:t>
            </a:r>
            <a:endParaRPr sz="2400">
              <a:solidFill>
                <a:schemeClr val="lt1"/>
              </a:solidFill>
              <a:latin typeface="Titillium Web Light"/>
              <a:ea typeface="Titillium Web Light"/>
              <a:cs typeface="Titillium Web Light"/>
              <a:sym typeface="Titillium Web Light"/>
            </a:endParaRPr>
          </a:p>
        </p:txBody>
      </p:sp>
      <p:grpSp>
        <p:nvGrpSpPr>
          <p:cNvPr id="327" name="Google Shape;327;p34"/>
          <p:cNvGrpSpPr/>
          <p:nvPr/>
        </p:nvGrpSpPr>
        <p:grpSpPr>
          <a:xfrm>
            <a:off x="508979" y="4251709"/>
            <a:ext cx="462928" cy="372536"/>
            <a:chOff x="6637881" y="4219876"/>
            <a:chExt cx="372638" cy="299901"/>
          </a:xfrm>
        </p:grpSpPr>
        <p:sp>
          <p:nvSpPr>
            <p:cNvPr id="328" name="Google Shape;328;p34"/>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4"/>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3" name="Shape 333"/>
        <p:cNvGrpSpPr/>
        <p:nvPr/>
      </p:nvGrpSpPr>
      <p:grpSpPr>
        <a:xfrm>
          <a:off x="0" y="0"/>
          <a:ext cx="0" cy="0"/>
          <a:chOff x="0" y="0"/>
          <a:chExt cx="0" cy="0"/>
        </a:xfrm>
      </p:grpSpPr>
      <p:pic>
        <p:nvPicPr>
          <p:cNvPr id="334" name="Google Shape;334;p35"/>
          <p:cNvPicPr preferRelativeResize="0"/>
          <p:nvPr/>
        </p:nvPicPr>
        <p:blipFill>
          <a:blip r:embed="rId3">
            <a:alphaModFix/>
          </a:blip>
          <a:stretch>
            <a:fillRect/>
          </a:stretch>
        </p:blipFill>
        <p:spPr>
          <a:xfrm>
            <a:off x="0" y="244863"/>
            <a:ext cx="9144000" cy="4653780"/>
          </a:xfrm>
          <a:prstGeom prst="rect">
            <a:avLst/>
          </a:prstGeom>
          <a:noFill/>
          <a:ln>
            <a:noFill/>
          </a:ln>
        </p:spPr>
      </p:pic>
      <p:sp>
        <p:nvSpPr>
          <p:cNvPr id="335" name="Google Shape;335;p35"/>
          <p:cNvSpPr/>
          <p:nvPr/>
        </p:nvSpPr>
        <p:spPr>
          <a:xfrm>
            <a:off x="1196425" y="3998275"/>
            <a:ext cx="17169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5"/>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5"/>
          <p:cNvSpPr txBox="1"/>
          <p:nvPr>
            <p:ph idx="4294967295" type="title"/>
          </p:nvPr>
        </p:nvSpPr>
        <p:spPr>
          <a:xfrm>
            <a:off x="1196375" y="3983775"/>
            <a:ext cx="15864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Titillium Web Light"/>
                <a:ea typeface="Titillium Web Light"/>
                <a:cs typeface="Titillium Web Light"/>
                <a:sym typeface="Titillium Web Light"/>
              </a:rPr>
              <a:t>Profil</a:t>
            </a:r>
            <a:endParaRPr sz="2400">
              <a:solidFill>
                <a:schemeClr val="dk2"/>
              </a:solidFill>
              <a:latin typeface="Titillium Web Light"/>
              <a:ea typeface="Titillium Web Light"/>
              <a:cs typeface="Titillium Web Light"/>
              <a:sym typeface="Titillium Web Light"/>
            </a:endParaRPr>
          </a:p>
        </p:txBody>
      </p:sp>
      <p:grpSp>
        <p:nvGrpSpPr>
          <p:cNvPr id="338" name="Google Shape;338;p35"/>
          <p:cNvGrpSpPr/>
          <p:nvPr/>
        </p:nvGrpSpPr>
        <p:grpSpPr>
          <a:xfrm>
            <a:off x="508979" y="4251709"/>
            <a:ext cx="462928" cy="372536"/>
            <a:chOff x="6637881" y="4219876"/>
            <a:chExt cx="372638" cy="299901"/>
          </a:xfrm>
        </p:grpSpPr>
        <p:sp>
          <p:nvSpPr>
            <p:cNvPr id="339" name="Google Shape;339;p35"/>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5"/>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4" name="Shape 344"/>
        <p:cNvGrpSpPr/>
        <p:nvPr/>
      </p:nvGrpSpPr>
      <p:grpSpPr>
        <a:xfrm>
          <a:off x="0" y="0"/>
          <a:ext cx="0" cy="0"/>
          <a:chOff x="0" y="0"/>
          <a:chExt cx="0" cy="0"/>
        </a:xfrm>
      </p:grpSpPr>
      <p:pic>
        <p:nvPicPr>
          <p:cNvPr id="345" name="Google Shape;345;p36"/>
          <p:cNvPicPr preferRelativeResize="0"/>
          <p:nvPr/>
        </p:nvPicPr>
        <p:blipFill>
          <a:blip r:embed="rId3">
            <a:alphaModFix/>
          </a:blip>
          <a:stretch>
            <a:fillRect/>
          </a:stretch>
        </p:blipFill>
        <p:spPr>
          <a:xfrm>
            <a:off x="0" y="242388"/>
            <a:ext cx="9144000" cy="4658720"/>
          </a:xfrm>
          <a:prstGeom prst="rect">
            <a:avLst/>
          </a:prstGeom>
          <a:noFill/>
          <a:ln>
            <a:noFill/>
          </a:ln>
        </p:spPr>
      </p:pic>
      <p:sp>
        <p:nvSpPr>
          <p:cNvPr id="346" name="Google Shape;346;p36"/>
          <p:cNvSpPr/>
          <p:nvPr/>
        </p:nvSpPr>
        <p:spPr>
          <a:xfrm>
            <a:off x="1196425" y="3998275"/>
            <a:ext cx="2048400" cy="908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6"/>
          <p:cNvSpPr/>
          <p:nvPr/>
        </p:nvSpPr>
        <p:spPr>
          <a:xfrm>
            <a:off x="291325" y="3998275"/>
            <a:ext cx="905100" cy="9084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6"/>
          <p:cNvSpPr txBox="1"/>
          <p:nvPr>
            <p:ph idx="4294967295" type="title"/>
          </p:nvPr>
        </p:nvSpPr>
        <p:spPr>
          <a:xfrm>
            <a:off x="1196375" y="3983775"/>
            <a:ext cx="2048400" cy="90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Titillium Web Light"/>
                <a:ea typeface="Titillium Web Light"/>
                <a:cs typeface="Titillium Web Light"/>
                <a:sym typeface="Titillium Web Light"/>
              </a:rPr>
              <a:t>Edit </a:t>
            </a:r>
            <a:r>
              <a:rPr lang="en" sz="2400">
                <a:solidFill>
                  <a:schemeClr val="dk2"/>
                </a:solidFill>
                <a:latin typeface="Titillium Web Light"/>
                <a:ea typeface="Titillium Web Light"/>
                <a:cs typeface="Titillium Web Light"/>
                <a:sym typeface="Titillium Web Light"/>
              </a:rPr>
              <a:t>Profil</a:t>
            </a:r>
            <a:endParaRPr sz="2400">
              <a:solidFill>
                <a:schemeClr val="dk2"/>
              </a:solidFill>
              <a:latin typeface="Titillium Web Light"/>
              <a:ea typeface="Titillium Web Light"/>
              <a:cs typeface="Titillium Web Light"/>
              <a:sym typeface="Titillium Web Light"/>
            </a:endParaRPr>
          </a:p>
        </p:txBody>
      </p:sp>
      <p:grpSp>
        <p:nvGrpSpPr>
          <p:cNvPr id="349" name="Google Shape;349;p36"/>
          <p:cNvGrpSpPr/>
          <p:nvPr/>
        </p:nvGrpSpPr>
        <p:grpSpPr>
          <a:xfrm>
            <a:off x="508979" y="4251709"/>
            <a:ext cx="462928" cy="372536"/>
            <a:chOff x="6637881" y="4219876"/>
            <a:chExt cx="372638" cy="299901"/>
          </a:xfrm>
        </p:grpSpPr>
        <p:sp>
          <p:nvSpPr>
            <p:cNvPr id="350" name="Google Shape;350;p36"/>
            <p:cNvSpPr/>
            <p:nvPr/>
          </p:nvSpPr>
          <p:spPr>
            <a:xfrm>
              <a:off x="6637881" y="4219876"/>
              <a:ext cx="372638" cy="299901"/>
            </a:xfrm>
            <a:custGeom>
              <a:rect b="b" l="l" r="r" t="t"/>
              <a:pathLst>
                <a:path extrusionOk="0" h="10353" w="12864">
                  <a:moveTo>
                    <a:pt x="2385" y="3333"/>
                  </a:moveTo>
                  <a:cubicBezTo>
                    <a:pt x="2592" y="3333"/>
                    <a:pt x="2760" y="3502"/>
                    <a:pt x="2760" y="3709"/>
                  </a:cubicBezTo>
                  <a:lnTo>
                    <a:pt x="2760" y="5211"/>
                  </a:lnTo>
                  <a:cubicBezTo>
                    <a:pt x="2760" y="5420"/>
                    <a:pt x="2592" y="5589"/>
                    <a:pt x="2385" y="5589"/>
                  </a:cubicBezTo>
                  <a:cubicBezTo>
                    <a:pt x="2176" y="5589"/>
                    <a:pt x="2007" y="5420"/>
                    <a:pt x="2007" y="5211"/>
                  </a:cubicBezTo>
                  <a:lnTo>
                    <a:pt x="2007" y="3709"/>
                  </a:lnTo>
                  <a:cubicBezTo>
                    <a:pt x="2007" y="3502"/>
                    <a:pt x="2176" y="3333"/>
                    <a:pt x="2385" y="3333"/>
                  </a:cubicBezTo>
                  <a:close/>
                  <a:moveTo>
                    <a:pt x="2385" y="6373"/>
                  </a:moveTo>
                  <a:cubicBezTo>
                    <a:pt x="2592" y="6373"/>
                    <a:pt x="2760" y="6541"/>
                    <a:pt x="2760" y="6748"/>
                  </a:cubicBezTo>
                  <a:lnTo>
                    <a:pt x="2760" y="8252"/>
                  </a:lnTo>
                  <a:cubicBezTo>
                    <a:pt x="2760" y="8459"/>
                    <a:pt x="2592" y="8628"/>
                    <a:pt x="2385" y="8628"/>
                  </a:cubicBezTo>
                  <a:cubicBezTo>
                    <a:pt x="2176" y="8628"/>
                    <a:pt x="2007" y="8459"/>
                    <a:pt x="2007" y="8252"/>
                  </a:cubicBezTo>
                  <a:lnTo>
                    <a:pt x="2007" y="6748"/>
                  </a:lnTo>
                  <a:cubicBezTo>
                    <a:pt x="2007" y="6541"/>
                    <a:pt x="2176" y="6373"/>
                    <a:pt x="2385" y="6373"/>
                  </a:cubicBezTo>
                  <a:close/>
                  <a:moveTo>
                    <a:pt x="7436" y="1999"/>
                  </a:moveTo>
                  <a:cubicBezTo>
                    <a:pt x="9323" y="1999"/>
                    <a:pt x="10859" y="3534"/>
                    <a:pt x="10859" y="5422"/>
                  </a:cubicBezTo>
                  <a:cubicBezTo>
                    <a:pt x="10859" y="7309"/>
                    <a:pt x="9323" y="8845"/>
                    <a:pt x="7436" y="8845"/>
                  </a:cubicBezTo>
                  <a:cubicBezTo>
                    <a:pt x="5548" y="8845"/>
                    <a:pt x="4015" y="7309"/>
                    <a:pt x="4015" y="5422"/>
                  </a:cubicBezTo>
                  <a:cubicBezTo>
                    <a:pt x="4015" y="3534"/>
                    <a:pt x="5548" y="1999"/>
                    <a:pt x="7436" y="1999"/>
                  </a:cubicBezTo>
                  <a:close/>
                  <a:moveTo>
                    <a:pt x="5406" y="1"/>
                  </a:moveTo>
                  <a:cubicBezTo>
                    <a:pt x="4692" y="1"/>
                    <a:pt x="4051" y="425"/>
                    <a:pt x="3770" y="1082"/>
                  </a:cubicBezTo>
                  <a:lnTo>
                    <a:pt x="3454" y="1826"/>
                  </a:lnTo>
                  <a:lnTo>
                    <a:pt x="1442" y="1826"/>
                  </a:lnTo>
                  <a:cubicBezTo>
                    <a:pt x="646" y="1826"/>
                    <a:pt x="1" y="2471"/>
                    <a:pt x="1" y="3267"/>
                  </a:cubicBezTo>
                  <a:lnTo>
                    <a:pt x="1" y="8911"/>
                  </a:lnTo>
                  <a:cubicBezTo>
                    <a:pt x="1" y="9705"/>
                    <a:pt x="646" y="10352"/>
                    <a:pt x="1442" y="10352"/>
                  </a:cubicBezTo>
                  <a:lnTo>
                    <a:pt x="11422" y="10352"/>
                  </a:lnTo>
                  <a:cubicBezTo>
                    <a:pt x="12218" y="10352"/>
                    <a:pt x="12863" y="9705"/>
                    <a:pt x="12863" y="8911"/>
                  </a:cubicBezTo>
                  <a:lnTo>
                    <a:pt x="12863" y="3267"/>
                  </a:lnTo>
                  <a:cubicBezTo>
                    <a:pt x="12863" y="2471"/>
                    <a:pt x="12218" y="1826"/>
                    <a:pt x="11422" y="1826"/>
                  </a:cubicBezTo>
                  <a:lnTo>
                    <a:pt x="11420" y="1826"/>
                  </a:lnTo>
                  <a:lnTo>
                    <a:pt x="11104" y="1082"/>
                  </a:lnTo>
                  <a:cubicBezTo>
                    <a:pt x="10823" y="425"/>
                    <a:pt x="10182" y="1"/>
                    <a:pt x="9466" y="1"/>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6"/>
            <p:cNvSpPr/>
            <p:nvPr/>
          </p:nvSpPr>
          <p:spPr>
            <a:xfrm>
              <a:off x="6775991" y="4299591"/>
              <a:ext cx="154629" cy="154686"/>
            </a:xfrm>
            <a:custGeom>
              <a:rect b="b" l="l" r="r" t="t"/>
              <a:pathLst>
                <a:path extrusionOk="0" h="5340" w="5338">
                  <a:moveTo>
                    <a:pt x="1581" y="1205"/>
                  </a:moveTo>
                  <a:cubicBezTo>
                    <a:pt x="1678" y="1205"/>
                    <a:pt x="1774" y="1242"/>
                    <a:pt x="1848" y="1315"/>
                  </a:cubicBezTo>
                  <a:cubicBezTo>
                    <a:pt x="1994" y="1462"/>
                    <a:pt x="1994" y="1701"/>
                    <a:pt x="1848" y="1848"/>
                  </a:cubicBezTo>
                  <a:cubicBezTo>
                    <a:pt x="1629" y="2067"/>
                    <a:pt x="1506" y="2360"/>
                    <a:pt x="1506" y="2670"/>
                  </a:cubicBezTo>
                  <a:cubicBezTo>
                    <a:pt x="1506" y="2979"/>
                    <a:pt x="1629" y="3271"/>
                    <a:pt x="1848" y="3492"/>
                  </a:cubicBezTo>
                  <a:cubicBezTo>
                    <a:pt x="1994" y="3639"/>
                    <a:pt x="1994" y="3878"/>
                    <a:pt x="1848" y="4025"/>
                  </a:cubicBezTo>
                  <a:cubicBezTo>
                    <a:pt x="1774" y="4098"/>
                    <a:pt x="1678" y="4135"/>
                    <a:pt x="1581" y="4135"/>
                  </a:cubicBezTo>
                  <a:cubicBezTo>
                    <a:pt x="1485" y="4135"/>
                    <a:pt x="1388" y="4098"/>
                    <a:pt x="1315" y="4025"/>
                  </a:cubicBezTo>
                  <a:cubicBezTo>
                    <a:pt x="953" y="3663"/>
                    <a:pt x="752" y="3180"/>
                    <a:pt x="752" y="2670"/>
                  </a:cubicBezTo>
                  <a:cubicBezTo>
                    <a:pt x="752" y="2157"/>
                    <a:pt x="953" y="1677"/>
                    <a:pt x="1315" y="1315"/>
                  </a:cubicBezTo>
                  <a:cubicBezTo>
                    <a:pt x="1388" y="1242"/>
                    <a:pt x="1485" y="1205"/>
                    <a:pt x="1581" y="1205"/>
                  </a:cubicBezTo>
                  <a:close/>
                  <a:moveTo>
                    <a:pt x="2668" y="0"/>
                  </a:moveTo>
                  <a:cubicBezTo>
                    <a:pt x="1197" y="0"/>
                    <a:pt x="1" y="1198"/>
                    <a:pt x="1" y="2670"/>
                  </a:cubicBezTo>
                  <a:cubicBezTo>
                    <a:pt x="1" y="4141"/>
                    <a:pt x="1197" y="5339"/>
                    <a:pt x="2668" y="5339"/>
                  </a:cubicBezTo>
                  <a:cubicBezTo>
                    <a:pt x="4141" y="5339"/>
                    <a:pt x="5337" y="4141"/>
                    <a:pt x="5337" y="2670"/>
                  </a:cubicBezTo>
                  <a:cubicBezTo>
                    <a:pt x="5337" y="1198"/>
                    <a:pt x="4141" y="0"/>
                    <a:pt x="2668" y="0"/>
                  </a:cubicBezTo>
                  <a:close/>
                </a:path>
              </a:pathLst>
            </a:custGeom>
            <a:solidFill>
              <a:srgbClr val="1D1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 Website Developer Project Proposal by Slidesgo">
  <a:themeElements>
    <a:clrScheme name="Simple Light">
      <a:dk1>
        <a:srgbClr val="202020"/>
      </a:dk1>
      <a:lt1>
        <a:srgbClr val="FFFFFF"/>
      </a:lt1>
      <a:dk2>
        <a:srgbClr val="2471F7"/>
      </a:dk2>
      <a:lt2>
        <a:srgbClr val="EEEEEE"/>
      </a:lt2>
      <a:accent1>
        <a:srgbClr val="FF9900"/>
      </a:accent1>
      <a:accent2>
        <a:srgbClr val="2471F7"/>
      </a:accent2>
      <a:accent3>
        <a:srgbClr val="78909C"/>
      </a:accent3>
      <a:accent4>
        <a:srgbClr val="FFAB40"/>
      </a:accent4>
      <a:accent5>
        <a:srgbClr val="EEEEEE"/>
      </a:accent5>
      <a:accent6>
        <a:srgbClr val="EEFF41"/>
      </a:accent6>
      <a:hlink>
        <a:srgbClr val="2020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